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989" r:id="rId6"/>
    <p:sldId id="986" r:id="rId7"/>
    <p:sldId id="988" r:id="rId8"/>
    <p:sldId id="1011" r:id="rId9"/>
    <p:sldId id="993" r:id="rId10"/>
    <p:sldId id="1012" r:id="rId11"/>
    <p:sldId id="1000" r:id="rId12"/>
    <p:sldId id="1001" r:id="rId13"/>
    <p:sldId id="1002" r:id="rId14"/>
    <p:sldId id="1006" r:id="rId15"/>
    <p:sldId id="997" r:id="rId16"/>
    <p:sldId id="1008" r:id="rId17"/>
    <p:sldId id="1009" r:id="rId18"/>
    <p:sldId id="1004" r:id="rId19"/>
    <p:sldId id="1013" r:id="rId20"/>
    <p:sldId id="1005" r:id="rId21"/>
    <p:sldId id="1010" r:id="rId22"/>
  </p:sldIdLst>
  <p:sldSz cx="9906000" cy="6858000" type="A4"/>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32">
          <p15:clr>
            <a:srgbClr val="A4A3A4"/>
          </p15:clr>
        </p15:guide>
        <p15:guide id="2" orient="horz" pos="845">
          <p15:clr>
            <a:srgbClr val="A4A3A4"/>
          </p15:clr>
        </p15:guide>
        <p15:guide id="3" orient="horz" pos="255">
          <p15:clr>
            <a:srgbClr val="A4A3A4"/>
          </p15:clr>
        </p15:guide>
        <p15:guide id="4" orient="horz" pos="3929">
          <p15:clr>
            <a:srgbClr val="A4A3A4"/>
          </p15:clr>
        </p15:guide>
        <p15:guide id="5" orient="horz" pos="4156">
          <p15:clr>
            <a:srgbClr val="A4A3A4"/>
          </p15:clr>
        </p15:guide>
        <p15:guide id="6" orient="horz" pos="2341">
          <p15:clr>
            <a:srgbClr val="A4A3A4"/>
          </p15:clr>
        </p15:guide>
        <p15:guide id="7" orient="horz" pos="618">
          <p15:clr>
            <a:srgbClr val="A4A3A4"/>
          </p15:clr>
        </p15:guide>
        <p15:guide id="8" orient="horz" pos="981">
          <p15:clr>
            <a:srgbClr val="A4A3A4"/>
          </p15:clr>
        </p15:guide>
        <p15:guide id="9" pos="308">
          <p15:clr>
            <a:srgbClr val="A4A3A4"/>
          </p15:clr>
        </p15:guide>
        <p15:guide id="10" pos="5932">
          <p15:clr>
            <a:srgbClr val="A4A3A4"/>
          </p15:clr>
        </p15:guide>
        <p15:guide id="11" pos="3165">
          <p15:clr>
            <a:srgbClr val="A4A3A4"/>
          </p15:clr>
        </p15:guide>
        <p15:guide id="12" pos="3075">
          <p15:clr>
            <a:srgbClr val="A4A3A4"/>
          </p15:clr>
        </p15:guide>
        <p15:guide id="13" pos="1328">
          <p15:clr>
            <a:srgbClr val="A4A3A4"/>
          </p15:clr>
        </p15:guide>
        <p15:guide id="14" pos="1419">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26"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298"/>
    <a:srgbClr val="009900"/>
    <a:srgbClr val="0000FF"/>
    <a:srgbClr val="FF9900"/>
    <a:srgbClr val="008000"/>
    <a:srgbClr val="9933FF"/>
    <a:srgbClr val="996633"/>
    <a:srgbClr val="FF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1139" autoAdjust="0"/>
  </p:normalViewPr>
  <p:slideViewPr>
    <p:cSldViewPr snapToObjects="1">
      <p:cViewPr varScale="1">
        <p:scale>
          <a:sx n="86" d="100"/>
          <a:sy n="86" d="100"/>
        </p:scale>
        <p:origin x="1042" y="62"/>
      </p:cViewPr>
      <p:guideLst>
        <p:guide orient="horz" pos="2432"/>
        <p:guide orient="horz" pos="845"/>
        <p:guide orient="horz" pos="255"/>
        <p:guide orient="horz" pos="3929"/>
        <p:guide orient="horz" pos="4156"/>
        <p:guide orient="horz" pos="2341"/>
        <p:guide orient="horz" pos="618"/>
        <p:guide orient="horz" pos="981"/>
        <p:guide pos="308"/>
        <p:guide pos="5932"/>
        <p:guide pos="3165"/>
        <p:guide pos="3075"/>
        <p:guide pos="1328"/>
        <p:guide pos="1419"/>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1" d="100"/>
          <a:sy n="81" d="100"/>
        </p:scale>
        <p:origin x="-3948" y="-72"/>
      </p:cViewPr>
      <p:guideLst>
        <p:guide orient="horz" pos="2924"/>
        <p:guide pos="2226"/>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am%20Funk\Documents\Personal\Employment\Rabo%202018\18%20RaboResearch\Copy%20of%20Book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am%20Funk\Documents\Personal\Employment\Rabo%202018\18%20RaboResearch\Copy%20of%20Book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U.S. Meat Consumption</a:t>
            </a:r>
            <a:r>
              <a:rPr lang="en-US" sz="2400" baseline="0" dirty="0">
                <a:solidFill>
                  <a:schemeClr val="tx1"/>
                </a:solidFill>
              </a:rPr>
              <a:t> Per Capita </a:t>
            </a:r>
            <a:endParaRPr lang="en-US" sz="24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areaChart>
        <c:grouping val="standard"/>
        <c:varyColors val="0"/>
        <c:ser>
          <c:idx val="3"/>
          <c:order val="3"/>
          <c:tx>
            <c:strRef>
              <c:f>'slide 7'!$F$4</c:f>
              <c:strCache>
                <c:ptCount val="1"/>
                <c:pt idx="0">
                  <c:v>Total Meat Consumption Per Cap (RHA)</c:v>
                </c:pt>
              </c:strCache>
            </c:strRef>
          </c:tx>
          <c:spPr>
            <a:solidFill>
              <a:srgbClr val="FFFF00"/>
            </a:solidFill>
            <a:ln>
              <a:solidFill>
                <a:srgbClr val="00B050"/>
              </a:solidFill>
            </a:ln>
            <a:effectLst/>
          </c:spPr>
          <c:cat>
            <c:strRef>
              <c:f>'slide 7'!$B$6:$B$50</c:f>
              <c:strCache>
                <c:ptCount val="4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2018f</c:v>
                </c:pt>
                <c:pt idx="38">
                  <c:v>2019f</c:v>
                </c:pt>
                <c:pt idx="39">
                  <c:v>2020f</c:v>
                </c:pt>
                <c:pt idx="40">
                  <c:v>2021f</c:v>
                </c:pt>
                <c:pt idx="41">
                  <c:v>2022f</c:v>
                </c:pt>
                <c:pt idx="42">
                  <c:v>2023f</c:v>
                </c:pt>
                <c:pt idx="43">
                  <c:v>2024f</c:v>
                </c:pt>
                <c:pt idx="44">
                  <c:v>2025f</c:v>
                </c:pt>
              </c:strCache>
            </c:strRef>
          </c:cat>
          <c:val>
            <c:numRef>
              <c:f>'slide 7'!$F$6:$F$50</c:f>
              <c:numCache>
                <c:formatCode>0</c:formatCode>
                <c:ptCount val="45"/>
                <c:pt idx="0">
                  <c:v>171.28641784819675</c:v>
                </c:pt>
                <c:pt idx="1">
                  <c:v>166.60880982276157</c:v>
                </c:pt>
                <c:pt idx="2">
                  <c:v>171.11048806151624</c:v>
                </c:pt>
                <c:pt idx="3">
                  <c:v>172.84462430638109</c:v>
                </c:pt>
                <c:pt idx="4">
                  <c:v>176.20417883348432</c:v>
                </c:pt>
                <c:pt idx="5">
                  <c:v>175.12072668034398</c:v>
                </c:pt>
                <c:pt idx="6">
                  <c:v>175.72511518594774</c:v>
                </c:pt>
                <c:pt idx="7">
                  <c:v>179.18125020963549</c:v>
                </c:pt>
                <c:pt idx="8">
                  <c:v>178.87833944543561</c:v>
                </c:pt>
                <c:pt idx="9">
                  <c:v>176.63025944748787</c:v>
                </c:pt>
                <c:pt idx="10">
                  <c:v>179.61820337690219</c:v>
                </c:pt>
                <c:pt idx="11">
                  <c:v>184.52152325543179</c:v>
                </c:pt>
                <c:pt idx="12">
                  <c:v>183.57268556469057</c:v>
                </c:pt>
                <c:pt idx="13">
                  <c:v>187.56518929199274</c:v>
                </c:pt>
                <c:pt idx="14">
                  <c:v>186.82018529344958</c:v>
                </c:pt>
                <c:pt idx="15">
                  <c:v>185.40650498851176</c:v>
                </c:pt>
                <c:pt idx="16">
                  <c:v>185.82034399456791</c:v>
                </c:pt>
                <c:pt idx="17">
                  <c:v>190.98710131375756</c:v>
                </c:pt>
                <c:pt idx="18">
                  <c:v>197.05443114321531</c:v>
                </c:pt>
                <c:pt idx="19">
                  <c:v>196.5272593781657</c:v>
                </c:pt>
                <c:pt idx="20">
                  <c:v>193.94986990671578</c:v>
                </c:pt>
                <c:pt idx="21">
                  <c:v>200.5627814807828</c:v>
                </c:pt>
                <c:pt idx="22">
                  <c:v>199.18305861804757</c:v>
                </c:pt>
                <c:pt idx="23">
                  <c:v>202.58669690738031</c:v>
                </c:pt>
                <c:pt idx="24">
                  <c:v>202.00622022885665</c:v>
                </c:pt>
                <c:pt idx="25">
                  <c:v>202.41408764846406</c:v>
                </c:pt>
                <c:pt idx="26">
                  <c:v>201.72727722162705</c:v>
                </c:pt>
                <c:pt idx="27">
                  <c:v>195.86837865211604</c:v>
                </c:pt>
                <c:pt idx="28">
                  <c:v>191.43378735227253</c:v>
                </c:pt>
                <c:pt idx="29">
                  <c:v>190.12577796091884</c:v>
                </c:pt>
                <c:pt idx="30">
                  <c:v>186.17346984097884</c:v>
                </c:pt>
                <c:pt idx="31">
                  <c:v>183.94823171767419</c:v>
                </c:pt>
                <c:pt idx="32">
                  <c:v>185.24371306431027</c:v>
                </c:pt>
                <c:pt idx="33">
                  <c:v>183.53140608216904</c:v>
                </c:pt>
                <c:pt idx="34">
                  <c:v>192.69302380305675</c:v>
                </c:pt>
                <c:pt idx="35">
                  <c:v>195.14981496911886</c:v>
                </c:pt>
                <c:pt idx="36">
                  <c:v>196.42584972147858</c:v>
                </c:pt>
                <c:pt idx="37">
                  <c:v>198.90202434894317</c:v>
                </c:pt>
                <c:pt idx="38">
                  <c:v>199.60428606901266</c:v>
                </c:pt>
                <c:pt idx="39">
                  <c:v>200.33149629968207</c:v>
                </c:pt>
                <c:pt idx="40">
                  <c:v>200.66888264771399</c:v>
                </c:pt>
                <c:pt idx="41">
                  <c:v>200.90780417970984</c:v>
                </c:pt>
                <c:pt idx="42">
                  <c:v>201.13104061978282</c:v>
                </c:pt>
                <c:pt idx="43">
                  <c:v>201.4348546975736</c:v>
                </c:pt>
                <c:pt idx="44">
                  <c:v>201.87599913136336</c:v>
                </c:pt>
              </c:numCache>
            </c:numRef>
          </c:val>
          <c:extLst>
            <c:ext xmlns:c16="http://schemas.microsoft.com/office/drawing/2014/chart" uri="{C3380CC4-5D6E-409C-BE32-E72D297353CC}">
              <c16:uniqueId val="{00000000-F2EB-4645-BCFF-482E13E7F380}"/>
            </c:ext>
          </c:extLst>
        </c:ser>
        <c:dLbls>
          <c:showLegendKey val="0"/>
          <c:showVal val="0"/>
          <c:showCatName val="0"/>
          <c:showSerName val="0"/>
          <c:showPercent val="0"/>
          <c:showBubbleSize val="0"/>
        </c:dLbls>
        <c:axId val="207513176"/>
        <c:axId val="207512784"/>
      </c:areaChart>
      <c:lineChart>
        <c:grouping val="standard"/>
        <c:varyColors val="0"/>
        <c:ser>
          <c:idx val="2"/>
          <c:order val="0"/>
          <c:tx>
            <c:strRef>
              <c:f>'slide 7'!$E$4</c:f>
              <c:strCache>
                <c:ptCount val="1"/>
                <c:pt idx="0">
                  <c:v>Chicken</c:v>
                </c:pt>
              </c:strCache>
            </c:strRef>
          </c:tx>
          <c:spPr>
            <a:ln w="44450" cap="rnd">
              <a:solidFill>
                <a:srgbClr val="FF0000"/>
              </a:solidFill>
              <a:round/>
            </a:ln>
            <a:effectLst/>
          </c:spPr>
          <c:marker>
            <c:symbol val="none"/>
          </c:marker>
          <c:cat>
            <c:strRef>
              <c:f>'slide 7'!$B$6:$B$50</c:f>
              <c:strCache>
                <c:ptCount val="4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2018f</c:v>
                </c:pt>
                <c:pt idx="38">
                  <c:v>2019f</c:v>
                </c:pt>
                <c:pt idx="39">
                  <c:v>2020f</c:v>
                </c:pt>
                <c:pt idx="40">
                  <c:v>2021f</c:v>
                </c:pt>
                <c:pt idx="41">
                  <c:v>2022f</c:v>
                </c:pt>
                <c:pt idx="42">
                  <c:v>2023f</c:v>
                </c:pt>
                <c:pt idx="43">
                  <c:v>2024f</c:v>
                </c:pt>
                <c:pt idx="44">
                  <c:v>2025f</c:v>
                </c:pt>
              </c:strCache>
            </c:strRef>
          </c:cat>
          <c:val>
            <c:numRef>
              <c:f>'slide 7'!$E$6:$E$50</c:f>
              <c:numCache>
                <c:formatCode>0.0</c:formatCode>
                <c:ptCount val="45"/>
                <c:pt idx="0">
                  <c:v>42.048823793428902</c:v>
                </c:pt>
                <c:pt idx="1">
                  <c:v>43.214525040089946</c:v>
                </c:pt>
                <c:pt idx="2">
                  <c:v>43.890760384730648</c:v>
                </c:pt>
                <c:pt idx="3">
                  <c:v>45.840225234800485</c:v>
                </c:pt>
                <c:pt idx="4">
                  <c:v>48.05596227979666</c:v>
                </c:pt>
                <c:pt idx="5">
                  <c:v>49.100926123885557</c:v>
                </c:pt>
                <c:pt idx="6">
                  <c:v>52.518266232213257</c:v>
                </c:pt>
                <c:pt idx="7">
                  <c:v>53.41129857320955</c:v>
                </c:pt>
                <c:pt idx="8">
                  <c:v>57.007780862289003</c:v>
                </c:pt>
                <c:pt idx="9">
                  <c:v>58.688270761904768</c:v>
                </c:pt>
                <c:pt idx="10">
                  <c:v>61.941845953400268</c:v>
                </c:pt>
                <c:pt idx="11">
                  <c:v>64.724364468967224</c:v>
                </c:pt>
                <c:pt idx="12">
                  <c:v>66.244761448571168</c:v>
                </c:pt>
                <c:pt idx="13">
                  <c:v>67.494671021475355</c:v>
                </c:pt>
                <c:pt idx="14">
                  <c:v>67.155932814184581</c:v>
                </c:pt>
                <c:pt idx="15">
                  <c:v>68.91393170653717</c:v>
                </c:pt>
                <c:pt idx="16">
                  <c:v>71.406320075089255</c:v>
                </c:pt>
                <c:pt idx="17">
                  <c:v>72.046727794516357</c:v>
                </c:pt>
                <c:pt idx="18">
                  <c:v>76.31515472267769</c:v>
                </c:pt>
                <c:pt idx="19">
                  <c:v>76.965140369783072</c:v>
                </c:pt>
                <c:pt idx="20">
                  <c:v>76.76002599764395</c:v>
                </c:pt>
                <c:pt idx="21">
                  <c:v>80.721420491576808</c:v>
                </c:pt>
                <c:pt idx="22">
                  <c:v>81.77149831605567</c:v>
                </c:pt>
                <c:pt idx="23">
                  <c:v>84.49131008801686</c:v>
                </c:pt>
                <c:pt idx="24">
                  <c:v>85.951053515900711</c:v>
                </c:pt>
                <c:pt idx="25">
                  <c:v>86.678501180471045</c:v>
                </c:pt>
                <c:pt idx="26">
                  <c:v>85.30553388119165</c:v>
                </c:pt>
                <c:pt idx="27">
                  <c:v>83.544208711511985</c:v>
                </c:pt>
                <c:pt idx="28">
                  <c:v>79.796739610428318</c:v>
                </c:pt>
                <c:pt idx="29">
                  <c:v>82.35670875172363</c:v>
                </c:pt>
                <c:pt idx="30">
                  <c:v>82.867464957395285</c:v>
                </c:pt>
                <c:pt idx="31">
                  <c:v>80.363557267616102</c:v>
                </c:pt>
                <c:pt idx="32">
                  <c:v>81.832126568755726</c:v>
                </c:pt>
                <c:pt idx="33">
                  <c:v>83.310395159421361</c:v>
                </c:pt>
                <c:pt idx="34">
                  <c:v>88.859518838155552</c:v>
                </c:pt>
                <c:pt idx="35">
                  <c:v>89.517064152776726</c:v>
                </c:pt>
                <c:pt idx="36">
                  <c:v>90.736809045214656</c:v>
                </c:pt>
                <c:pt idx="37">
                  <c:v>91.62661312041476</c:v>
                </c:pt>
                <c:pt idx="38">
                  <c:v>91.971541606443182</c:v>
                </c:pt>
                <c:pt idx="39">
                  <c:v>92.074866631043093</c:v>
                </c:pt>
                <c:pt idx="40">
                  <c:v>92.263134499761492</c:v>
                </c:pt>
                <c:pt idx="41">
                  <c:v>92.69448160045873</c:v>
                </c:pt>
                <c:pt idx="42">
                  <c:v>93.350679716546608</c:v>
                </c:pt>
                <c:pt idx="43">
                  <c:v>94.134489365882587</c:v>
                </c:pt>
                <c:pt idx="44">
                  <c:v>94.912863932533782</c:v>
                </c:pt>
              </c:numCache>
            </c:numRef>
          </c:val>
          <c:smooth val="0"/>
          <c:extLst>
            <c:ext xmlns:c16="http://schemas.microsoft.com/office/drawing/2014/chart" uri="{C3380CC4-5D6E-409C-BE32-E72D297353CC}">
              <c16:uniqueId val="{00000001-F2EB-4645-BCFF-482E13E7F380}"/>
            </c:ext>
          </c:extLst>
        </c:ser>
        <c:ser>
          <c:idx val="0"/>
          <c:order val="1"/>
          <c:tx>
            <c:strRef>
              <c:f>'slide 7'!$C$4</c:f>
              <c:strCache>
                <c:ptCount val="1"/>
                <c:pt idx="0">
                  <c:v>Beef</c:v>
                </c:pt>
              </c:strCache>
            </c:strRef>
          </c:tx>
          <c:spPr>
            <a:ln w="44450" cap="rnd">
              <a:solidFill>
                <a:srgbClr val="00B050"/>
              </a:solidFill>
              <a:round/>
            </a:ln>
            <a:effectLst/>
          </c:spPr>
          <c:marker>
            <c:symbol val="none"/>
          </c:marker>
          <c:cat>
            <c:strRef>
              <c:f>'slide 7'!$B$6:$B$50</c:f>
              <c:strCache>
                <c:ptCount val="4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2018f</c:v>
                </c:pt>
                <c:pt idx="38">
                  <c:v>2019f</c:v>
                </c:pt>
                <c:pt idx="39">
                  <c:v>2020f</c:v>
                </c:pt>
                <c:pt idx="40">
                  <c:v>2021f</c:v>
                </c:pt>
                <c:pt idx="41">
                  <c:v>2022f</c:v>
                </c:pt>
                <c:pt idx="42">
                  <c:v>2023f</c:v>
                </c:pt>
                <c:pt idx="43">
                  <c:v>2024f</c:v>
                </c:pt>
                <c:pt idx="44">
                  <c:v>2025f</c:v>
                </c:pt>
              </c:strCache>
            </c:strRef>
          </c:cat>
          <c:val>
            <c:numRef>
              <c:f>'slide 7'!$C$6:$C$50</c:f>
              <c:numCache>
                <c:formatCode>0.0</c:formatCode>
                <c:ptCount val="45"/>
                <c:pt idx="0">
                  <c:v>74.486307824596807</c:v>
                </c:pt>
                <c:pt idx="1">
                  <c:v>74.3017290391508</c:v>
                </c:pt>
                <c:pt idx="2">
                  <c:v>75.606051639508706</c:v>
                </c:pt>
                <c:pt idx="3">
                  <c:v>75.717587120144543</c:v>
                </c:pt>
                <c:pt idx="4">
                  <c:v>76.504220038084682</c:v>
                </c:pt>
                <c:pt idx="5">
                  <c:v>77.203901536619924</c:v>
                </c:pt>
                <c:pt idx="6">
                  <c:v>74.127197185593459</c:v>
                </c:pt>
                <c:pt idx="7">
                  <c:v>73.349236497011844</c:v>
                </c:pt>
                <c:pt idx="8">
                  <c:v>69.872038960555784</c:v>
                </c:pt>
                <c:pt idx="9">
                  <c:v>68.187077002323562</c:v>
                </c:pt>
                <c:pt idx="10">
                  <c:v>67.457478603902246</c:v>
                </c:pt>
                <c:pt idx="11">
                  <c:v>66.988919787987243</c:v>
                </c:pt>
                <c:pt idx="12">
                  <c:v>65.36798338087074</c:v>
                </c:pt>
                <c:pt idx="13">
                  <c:v>67.561911991645289</c:v>
                </c:pt>
                <c:pt idx="14">
                  <c:v>67.914292790608641</c:v>
                </c:pt>
                <c:pt idx="15">
                  <c:v>68.140797200841291</c:v>
                </c:pt>
                <c:pt idx="16">
                  <c:v>66.567665698514048</c:v>
                </c:pt>
                <c:pt idx="17">
                  <c:v>67.378206206027045</c:v>
                </c:pt>
                <c:pt idx="18">
                  <c:v>68.127013037482754</c:v>
                </c:pt>
                <c:pt idx="19">
                  <c:v>68.346271384645888</c:v>
                </c:pt>
                <c:pt idx="20">
                  <c:v>66.82951255679906</c:v>
                </c:pt>
                <c:pt idx="21">
                  <c:v>68.247393143507892</c:v>
                </c:pt>
                <c:pt idx="22">
                  <c:v>65.502954105657082</c:v>
                </c:pt>
                <c:pt idx="23">
                  <c:v>66.630028691600558</c:v>
                </c:pt>
                <c:pt idx="24">
                  <c:v>66.001005344545192</c:v>
                </c:pt>
                <c:pt idx="25">
                  <c:v>66.251962707657299</c:v>
                </c:pt>
                <c:pt idx="26">
                  <c:v>65.584208908159226</c:v>
                </c:pt>
                <c:pt idx="27">
                  <c:v>62.815770483529029</c:v>
                </c:pt>
                <c:pt idx="28">
                  <c:v>61.449572028213176</c:v>
                </c:pt>
                <c:pt idx="29">
                  <c:v>59.980062858009958</c:v>
                </c:pt>
                <c:pt idx="30">
                  <c:v>57.616169584632992</c:v>
                </c:pt>
                <c:pt idx="31">
                  <c:v>57.667160222693312</c:v>
                </c:pt>
                <c:pt idx="32">
                  <c:v>56.623673787586164</c:v>
                </c:pt>
                <c:pt idx="33">
                  <c:v>54.418460741372705</c:v>
                </c:pt>
                <c:pt idx="34">
                  <c:v>54.15818775469554</c:v>
                </c:pt>
                <c:pt idx="35">
                  <c:v>55.64280518039994</c:v>
                </c:pt>
                <c:pt idx="36">
                  <c:v>55.460417623640765</c:v>
                </c:pt>
                <c:pt idx="37">
                  <c:v>56.517528618346077</c:v>
                </c:pt>
                <c:pt idx="38">
                  <c:v>56.926631476145147</c:v>
                </c:pt>
                <c:pt idx="39">
                  <c:v>57.30629262685639</c:v>
                </c:pt>
                <c:pt idx="40">
                  <c:v>57.348543086085577</c:v>
                </c:pt>
                <c:pt idx="41">
                  <c:v>56.97396333239373</c:v>
                </c:pt>
                <c:pt idx="42">
                  <c:v>56.379415298328439</c:v>
                </c:pt>
                <c:pt idx="43">
                  <c:v>55.746613205513931</c:v>
                </c:pt>
                <c:pt idx="44">
                  <c:v>55.242510032540515</c:v>
                </c:pt>
              </c:numCache>
            </c:numRef>
          </c:val>
          <c:smooth val="0"/>
          <c:extLst>
            <c:ext xmlns:c16="http://schemas.microsoft.com/office/drawing/2014/chart" uri="{C3380CC4-5D6E-409C-BE32-E72D297353CC}">
              <c16:uniqueId val="{00000002-F2EB-4645-BCFF-482E13E7F380}"/>
            </c:ext>
          </c:extLst>
        </c:ser>
        <c:ser>
          <c:idx val="1"/>
          <c:order val="2"/>
          <c:tx>
            <c:strRef>
              <c:f>'slide 7'!$D$4</c:f>
              <c:strCache>
                <c:ptCount val="1"/>
                <c:pt idx="0">
                  <c:v>Pork</c:v>
                </c:pt>
              </c:strCache>
            </c:strRef>
          </c:tx>
          <c:spPr>
            <a:ln w="44450" cap="rnd">
              <a:solidFill>
                <a:sysClr val="windowText" lastClr="000000"/>
              </a:solidFill>
              <a:round/>
            </a:ln>
            <a:effectLst/>
          </c:spPr>
          <c:marker>
            <c:symbol val="none"/>
          </c:marker>
          <c:cat>
            <c:strRef>
              <c:f>'slide 7'!$B$6:$B$50</c:f>
              <c:strCache>
                <c:ptCount val="4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2018f</c:v>
                </c:pt>
                <c:pt idx="38">
                  <c:v>2019f</c:v>
                </c:pt>
                <c:pt idx="39">
                  <c:v>2020f</c:v>
                </c:pt>
                <c:pt idx="40">
                  <c:v>2021f</c:v>
                </c:pt>
                <c:pt idx="41">
                  <c:v>2022f</c:v>
                </c:pt>
                <c:pt idx="42">
                  <c:v>2023f</c:v>
                </c:pt>
                <c:pt idx="43">
                  <c:v>2024f</c:v>
                </c:pt>
                <c:pt idx="44">
                  <c:v>2025f</c:v>
                </c:pt>
              </c:strCache>
            </c:strRef>
          </c:cat>
          <c:val>
            <c:numRef>
              <c:f>'slide 7'!$D$6:$D$50</c:f>
              <c:numCache>
                <c:formatCode>0.0</c:formatCode>
                <c:ptCount val="45"/>
                <c:pt idx="0">
                  <c:v>54.751286230171019</c:v>
                </c:pt>
                <c:pt idx="1">
                  <c:v>49.092555743520819</c:v>
                </c:pt>
                <c:pt idx="2">
                  <c:v>51.613676037276882</c:v>
                </c:pt>
                <c:pt idx="3">
                  <c:v>51.28681195143605</c:v>
                </c:pt>
                <c:pt idx="4">
                  <c:v>51.643996515602986</c:v>
                </c:pt>
                <c:pt idx="5">
                  <c:v>48.815899019838483</c:v>
                </c:pt>
                <c:pt idx="6">
                  <c:v>49.079651768141019</c:v>
                </c:pt>
                <c:pt idx="7">
                  <c:v>52.420715139414121</c:v>
                </c:pt>
                <c:pt idx="8">
                  <c:v>51.998519622590841</c:v>
                </c:pt>
                <c:pt idx="9">
                  <c:v>49.754911683259543</c:v>
                </c:pt>
                <c:pt idx="10">
                  <c:v>50.218878819599666</c:v>
                </c:pt>
                <c:pt idx="11">
                  <c:v>52.808238998477322</c:v>
                </c:pt>
                <c:pt idx="12">
                  <c:v>51.959940735248665</c:v>
                </c:pt>
                <c:pt idx="13">
                  <c:v>52.508606278872108</c:v>
                </c:pt>
                <c:pt idx="14">
                  <c:v>51.749959688656368</c:v>
                </c:pt>
                <c:pt idx="15">
                  <c:v>48.351776081133309</c:v>
                </c:pt>
                <c:pt idx="16">
                  <c:v>47.846358220964582</c:v>
                </c:pt>
                <c:pt idx="17">
                  <c:v>51.562167313214168</c:v>
                </c:pt>
                <c:pt idx="18">
                  <c:v>52.612263383054866</c:v>
                </c:pt>
                <c:pt idx="19">
                  <c:v>51.215847623736714</c:v>
                </c:pt>
                <c:pt idx="20">
                  <c:v>50.360331352272752</c:v>
                </c:pt>
                <c:pt idx="21">
                  <c:v>51.593967845698117</c:v>
                </c:pt>
                <c:pt idx="22">
                  <c:v>51.908606196334809</c:v>
                </c:pt>
                <c:pt idx="23">
                  <c:v>51.46535812776289</c:v>
                </c:pt>
                <c:pt idx="24">
                  <c:v>50.054161368410739</c:v>
                </c:pt>
                <c:pt idx="25">
                  <c:v>49.483623760335725</c:v>
                </c:pt>
                <c:pt idx="26">
                  <c:v>50.837534432276186</c:v>
                </c:pt>
                <c:pt idx="27">
                  <c:v>49.508399457075022</c:v>
                </c:pt>
                <c:pt idx="28">
                  <c:v>50.187475713631038</c:v>
                </c:pt>
                <c:pt idx="29">
                  <c:v>47.78900635118525</c:v>
                </c:pt>
                <c:pt idx="30">
                  <c:v>45.689835298950577</c:v>
                </c:pt>
                <c:pt idx="31">
                  <c:v>45.917514227364784</c:v>
                </c:pt>
                <c:pt idx="32">
                  <c:v>46.787912707968395</c:v>
                </c:pt>
                <c:pt idx="33">
                  <c:v>45.80255018137499</c:v>
                </c:pt>
                <c:pt idx="34">
                  <c:v>49.675317210205662</c:v>
                </c:pt>
                <c:pt idx="35" formatCode="0.00">
                  <c:v>49.989945635942206</c:v>
                </c:pt>
                <c:pt idx="36">
                  <c:v>50.228623052623142</c:v>
                </c:pt>
                <c:pt idx="37">
                  <c:v>50.757882610182342</c:v>
                </c:pt>
                <c:pt idx="38">
                  <c:v>50.70611298642433</c:v>
                </c:pt>
                <c:pt idx="39">
                  <c:v>50.950337041782589</c:v>
                </c:pt>
                <c:pt idx="40">
                  <c:v>51.057205061866902</c:v>
                </c:pt>
                <c:pt idx="41">
                  <c:v>51.23935924685739</c:v>
                </c:pt>
                <c:pt idx="42">
                  <c:v>51.40094560490779</c:v>
                </c:pt>
                <c:pt idx="43">
                  <c:v>51.553752126177081</c:v>
                </c:pt>
                <c:pt idx="44">
                  <c:v>51.720625166289068</c:v>
                </c:pt>
              </c:numCache>
            </c:numRef>
          </c:val>
          <c:smooth val="0"/>
          <c:extLst>
            <c:ext xmlns:c16="http://schemas.microsoft.com/office/drawing/2014/chart" uri="{C3380CC4-5D6E-409C-BE32-E72D297353CC}">
              <c16:uniqueId val="{00000003-F2EB-4645-BCFF-482E13E7F380}"/>
            </c:ext>
          </c:extLst>
        </c:ser>
        <c:dLbls>
          <c:showLegendKey val="0"/>
          <c:showVal val="0"/>
          <c:showCatName val="0"/>
          <c:showSerName val="0"/>
          <c:showPercent val="0"/>
          <c:showBubbleSize val="0"/>
        </c:dLbls>
        <c:marker val="1"/>
        <c:smooth val="0"/>
        <c:axId val="207512000"/>
        <c:axId val="207512392"/>
      </c:lineChart>
      <c:catAx>
        <c:axId val="20751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3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7512392"/>
        <c:crosses val="autoZero"/>
        <c:auto val="1"/>
        <c:lblAlgn val="ctr"/>
        <c:lblOffset val="100"/>
        <c:noMultiLvlLbl val="0"/>
      </c:catAx>
      <c:valAx>
        <c:axId val="207512392"/>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pounds per capita</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7512000"/>
        <c:crosses val="autoZero"/>
        <c:crossBetween val="between"/>
      </c:valAx>
      <c:valAx>
        <c:axId val="207512784"/>
        <c:scaling>
          <c:orientation val="minMax"/>
          <c:min val="150"/>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total pounds per capita</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7513176"/>
        <c:crosses val="max"/>
        <c:crossBetween val="between"/>
      </c:valAx>
      <c:catAx>
        <c:axId val="207513176"/>
        <c:scaling>
          <c:orientation val="minMax"/>
        </c:scaling>
        <c:delete val="1"/>
        <c:axPos val="b"/>
        <c:numFmt formatCode="General" sourceLinked="1"/>
        <c:majorTickMark val="out"/>
        <c:minorTickMark val="none"/>
        <c:tickLblPos val="nextTo"/>
        <c:crossAx val="207512784"/>
        <c:crosses val="autoZero"/>
        <c:auto val="1"/>
        <c:lblAlgn val="ctr"/>
        <c:lblOffset val="100"/>
        <c:noMultiLvlLbl val="0"/>
      </c:catAx>
      <c:spPr>
        <a:noFill/>
        <a:ln>
          <a:noFill/>
        </a:ln>
        <a:effectLst/>
      </c:spPr>
    </c:plotArea>
    <c:legend>
      <c:legendPos val="b"/>
      <c:layout>
        <c:manualLayout>
          <c:xMode val="edge"/>
          <c:yMode val="edge"/>
          <c:x val="2.2552999548940008E-3"/>
          <c:y val="0.91709787192595038"/>
          <c:w val="0.97712773403324582"/>
          <c:h val="8.290212807404960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14107144857248"/>
          <c:y val="0.19123874122751747"/>
          <c:w val="0.67579888218097917"/>
          <c:h val="0.57788458886799676"/>
        </c:manualLayout>
      </c:layout>
      <c:areaChart>
        <c:grouping val="standard"/>
        <c:varyColors val="0"/>
        <c:ser>
          <c:idx val="4"/>
          <c:order val="1"/>
          <c:tx>
            <c:strRef>
              <c:f>slide8!$C$7</c:f>
              <c:strCache>
                <c:ptCount val="1"/>
                <c:pt idx="0">
                  <c:v>Percent Grain (RHS)</c:v>
                </c:pt>
              </c:strCache>
            </c:strRef>
          </c:tx>
          <c:spPr>
            <a:solidFill>
              <a:srgbClr val="002060"/>
            </a:solidFill>
            <a:ln>
              <a:noFill/>
            </a:ln>
            <a:effectLst/>
          </c:spPr>
          <c:cat>
            <c:strRef>
              <c:f>slide8!$N$2:$AW$2</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2018f</c:v>
                </c:pt>
                <c:pt idx="29">
                  <c:v>2019f</c:v>
                </c:pt>
                <c:pt idx="30">
                  <c:v>2020f</c:v>
                </c:pt>
                <c:pt idx="31">
                  <c:v>2021f</c:v>
                </c:pt>
                <c:pt idx="32">
                  <c:v>2022f</c:v>
                </c:pt>
                <c:pt idx="33">
                  <c:v>2023f</c:v>
                </c:pt>
                <c:pt idx="34">
                  <c:v>2024f</c:v>
                </c:pt>
                <c:pt idx="35">
                  <c:v>2025f</c:v>
                </c:pt>
              </c:strCache>
            </c:strRef>
          </c:cat>
          <c:val>
            <c:numRef>
              <c:f>slide8!$N$7:$AW$7</c:f>
              <c:numCache>
                <c:formatCode>0.00000</c:formatCode>
                <c:ptCount val="36"/>
                <c:pt idx="0">
                  <c:v>0.87864876503054556</c:v>
                </c:pt>
                <c:pt idx="1">
                  <c:v>0.84954150605177492</c:v>
                </c:pt>
                <c:pt idx="2">
                  <c:v>0.90022587092088113</c:v>
                </c:pt>
                <c:pt idx="3">
                  <c:v>0.87105703147497859</c:v>
                </c:pt>
                <c:pt idx="4">
                  <c:v>0.86002478727725296</c:v>
                </c:pt>
                <c:pt idx="5">
                  <c:v>0.81338023169249929</c:v>
                </c:pt>
                <c:pt idx="6">
                  <c:v>0.90888963177710436</c:v>
                </c:pt>
                <c:pt idx="7">
                  <c:v>0.91001917947352595</c:v>
                </c:pt>
                <c:pt idx="8">
                  <c:v>0.88682589475344287</c:v>
                </c:pt>
                <c:pt idx="9">
                  <c:v>0.90208328612606992</c:v>
                </c:pt>
                <c:pt idx="10">
                  <c:v>0.91802785220469074</c:v>
                </c:pt>
                <c:pt idx="11">
                  <c:v>0.91925268103004232</c:v>
                </c:pt>
                <c:pt idx="12">
                  <c:v>0.89882316623076031</c:v>
                </c:pt>
                <c:pt idx="13">
                  <c:v>0.93068930473121936</c:v>
                </c:pt>
                <c:pt idx="14">
                  <c:v>0.91208106703560154</c:v>
                </c:pt>
                <c:pt idx="15">
                  <c:v>0.84964898886419427</c:v>
                </c:pt>
                <c:pt idx="16">
                  <c:v>0.75408020671063636</c:v>
                </c:pt>
                <c:pt idx="17">
                  <c:v>0.90397093084423552</c:v>
                </c:pt>
                <c:pt idx="18">
                  <c:v>0.94406939554992708</c:v>
                </c:pt>
                <c:pt idx="19">
                  <c:v>0.94671336100453829</c:v>
                </c:pt>
                <c:pt idx="20">
                  <c:v>0.90245016057869276</c:v>
                </c:pt>
                <c:pt idx="21">
                  <c:v>0.91122486835189198</c:v>
                </c:pt>
                <c:pt idx="22">
                  <c:v>0.91591879379975816</c:v>
                </c:pt>
                <c:pt idx="23">
                  <c:v>0.95194742015744283</c:v>
                </c:pt>
                <c:pt idx="24">
                  <c:v>0.92854271311062087</c:v>
                </c:pt>
                <c:pt idx="25">
                  <c:v>0.93228755995300694</c:v>
                </c:pt>
                <c:pt idx="26">
                  <c:v>0.92037037037037039</c:v>
                </c:pt>
                <c:pt idx="27">
                  <c:v>0.86563861490513971</c:v>
                </c:pt>
                <c:pt idx="28">
                  <c:v>0.8606947367826242</c:v>
                </c:pt>
                <c:pt idx="29">
                  <c:v>0.85425425160459079</c:v>
                </c:pt>
                <c:pt idx="30">
                  <c:v>0.84672283948703253</c:v>
                </c:pt>
                <c:pt idx="31">
                  <c:v>0.8498465692280972</c:v>
                </c:pt>
                <c:pt idx="32">
                  <c:v>0.85519997358439059</c:v>
                </c:pt>
                <c:pt idx="33">
                  <c:v>0.85118724617700348</c:v>
                </c:pt>
                <c:pt idx="34">
                  <c:v>0.84309106718288374</c:v>
                </c:pt>
                <c:pt idx="35">
                  <c:v>0.83354300967424633</c:v>
                </c:pt>
              </c:numCache>
            </c:numRef>
          </c:val>
          <c:extLst>
            <c:ext xmlns:c16="http://schemas.microsoft.com/office/drawing/2014/chart" uri="{C3380CC4-5D6E-409C-BE32-E72D297353CC}">
              <c16:uniqueId val="{00000000-FA5B-4BDF-B291-33E574E4D3DD}"/>
            </c:ext>
          </c:extLst>
        </c:ser>
        <c:dLbls>
          <c:showLegendKey val="0"/>
          <c:showVal val="0"/>
          <c:showCatName val="0"/>
          <c:showSerName val="0"/>
          <c:showPercent val="0"/>
          <c:showBubbleSize val="0"/>
        </c:dLbls>
        <c:axId val="182442840"/>
        <c:axId val="182442448"/>
      </c:areaChart>
      <c:lineChart>
        <c:grouping val="standard"/>
        <c:varyColors val="0"/>
        <c:ser>
          <c:idx val="3"/>
          <c:order val="0"/>
          <c:tx>
            <c:strRef>
              <c:f>slide8!$C$6</c:f>
              <c:strCache>
                <c:ptCount val="1"/>
                <c:pt idx="0">
                  <c:v>Total Ending Stocks</c:v>
                </c:pt>
              </c:strCache>
            </c:strRef>
          </c:tx>
          <c:spPr>
            <a:ln w="44450" cap="rnd">
              <a:solidFill>
                <a:srgbClr val="F8981D"/>
              </a:solidFill>
              <a:round/>
            </a:ln>
            <a:effectLst/>
          </c:spPr>
          <c:marker>
            <c:symbol val="none"/>
          </c:marker>
          <c:cat>
            <c:strRef>
              <c:f>slide8!$N$2:$AW$2</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2018f</c:v>
                </c:pt>
                <c:pt idx="29">
                  <c:v>2019f</c:v>
                </c:pt>
                <c:pt idx="30">
                  <c:v>2020f</c:v>
                </c:pt>
                <c:pt idx="31">
                  <c:v>2021f</c:v>
                </c:pt>
                <c:pt idx="32">
                  <c:v>2022f</c:v>
                </c:pt>
                <c:pt idx="33">
                  <c:v>2023f</c:v>
                </c:pt>
                <c:pt idx="34">
                  <c:v>2024f</c:v>
                </c:pt>
                <c:pt idx="35">
                  <c:v>2025f</c:v>
                </c:pt>
              </c:strCache>
            </c:strRef>
          </c:cat>
          <c:val>
            <c:numRef>
              <c:f>slide8!$N$6:$AW$6</c:f>
              <c:numCache>
                <c:formatCode>0</c:formatCode>
                <c:ptCount val="36"/>
                <c:pt idx="0">
                  <c:v>2719.3789999999999</c:v>
                </c:pt>
                <c:pt idx="1">
                  <c:v>1854.3319999999999</c:v>
                </c:pt>
                <c:pt idx="2">
                  <c:v>2936.6330000000003</c:v>
                </c:pt>
                <c:pt idx="3">
                  <c:v>1628.627</c:v>
                </c:pt>
                <c:pt idx="4">
                  <c:v>2400.4249999999997</c:v>
                </c:pt>
                <c:pt idx="5">
                  <c:v>985.96199999999999</c:v>
                </c:pt>
                <c:pt idx="6">
                  <c:v>1459.768</c:v>
                </c:pt>
                <c:pt idx="7">
                  <c:v>2231.0309999999999</c:v>
                </c:pt>
                <c:pt idx="8">
                  <c:v>3081.6590000000001</c:v>
                </c:pt>
                <c:pt idx="9">
                  <c:v>2956.819</c:v>
                </c:pt>
                <c:pt idx="10">
                  <c:v>3023.0999999999995</c:v>
                </c:pt>
                <c:pt idx="11">
                  <c:v>2582.0299999999997</c:v>
                </c:pt>
                <c:pt idx="12">
                  <c:v>1755.7279999999996</c:v>
                </c:pt>
                <c:pt idx="13">
                  <c:v>1616.5760069999992</c:v>
                </c:pt>
                <c:pt idx="14">
                  <c:v>2909.9080069999995</c:v>
                </c:pt>
                <c:pt idx="15">
                  <c:v>2987.5290069999996</c:v>
                </c:pt>
                <c:pt idx="16">
                  <c:v>2333.7040069999994</c:v>
                </c:pt>
                <c:pt idx="17">
                  <c:v>2134.9890070000001</c:v>
                </c:pt>
                <c:pt idx="18">
                  <c:v>2467.8440069999997</c:v>
                </c:pt>
                <c:pt idx="19">
                  <c:v>2834.4630069999998</c:v>
                </c:pt>
                <c:pt idx="20">
                  <c:v>2206.2569070000004</c:v>
                </c:pt>
                <c:pt idx="21">
                  <c:v>1900.8026670000004</c:v>
                </c:pt>
                <c:pt idx="22">
                  <c:v>1680.8156470000004</c:v>
                </c:pt>
                <c:pt idx="23">
                  <c:v>1914.7145960000003</c:v>
                </c:pt>
                <c:pt idx="24">
                  <c:v>2672.9254399999991</c:v>
                </c:pt>
                <c:pt idx="25">
                  <c:v>2909.362000000001</c:v>
                </c:pt>
                <c:pt idx="26">
                  <c:v>3780</c:v>
                </c:pt>
                <c:pt idx="27">
                  <c:v>3929.2144591652232</c:v>
                </c:pt>
                <c:pt idx="28">
                  <c:v>3323.5205031021947</c:v>
                </c:pt>
                <c:pt idx="29">
                  <c:v>3168.9426510752464</c:v>
                </c:pt>
                <c:pt idx="30">
                  <c:v>3164.0427534016467</c:v>
                </c:pt>
                <c:pt idx="31">
                  <c:v>3287.8587871276363</c:v>
                </c:pt>
                <c:pt idx="32">
                  <c:v>3434.1959255137135</c:v>
                </c:pt>
                <c:pt idx="33">
                  <c:v>3548.2987810361274</c:v>
                </c:pt>
                <c:pt idx="34">
                  <c:v>3649.4748195741827</c:v>
                </c:pt>
                <c:pt idx="35">
                  <c:v>3750.6679606425114</c:v>
                </c:pt>
              </c:numCache>
            </c:numRef>
          </c:val>
          <c:smooth val="0"/>
          <c:extLst>
            <c:ext xmlns:c16="http://schemas.microsoft.com/office/drawing/2014/chart" uri="{C3380CC4-5D6E-409C-BE32-E72D297353CC}">
              <c16:uniqueId val="{00000001-FA5B-4BDF-B291-33E574E4D3DD}"/>
            </c:ext>
          </c:extLst>
        </c:ser>
        <c:dLbls>
          <c:showLegendKey val="0"/>
          <c:showVal val="0"/>
          <c:showCatName val="0"/>
          <c:showSerName val="0"/>
          <c:showPercent val="0"/>
          <c:showBubbleSize val="0"/>
        </c:dLbls>
        <c:marker val="1"/>
        <c:smooth val="0"/>
        <c:axId val="182441664"/>
        <c:axId val="182442056"/>
      </c:lineChart>
      <c:catAx>
        <c:axId val="18244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36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442056"/>
        <c:crosses val="autoZero"/>
        <c:auto val="1"/>
        <c:lblAlgn val="ctr"/>
        <c:lblOffset val="100"/>
        <c:noMultiLvlLbl val="0"/>
      </c:catAx>
      <c:valAx>
        <c:axId val="182442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dirty="0">
                    <a:solidFill>
                      <a:sysClr val="windowText" lastClr="000000"/>
                    </a:solidFill>
                  </a:rPr>
                  <a:t>total ending stocks</a:t>
                </a:r>
              </a:p>
              <a:p>
                <a:pPr>
                  <a:defRPr sz="1600">
                    <a:solidFill>
                      <a:sysClr val="windowText" lastClr="000000"/>
                    </a:solidFill>
                  </a:defRPr>
                </a:pPr>
                <a:r>
                  <a:rPr lang="en-US" sz="1600" dirty="0">
                    <a:solidFill>
                      <a:sysClr val="windowText" lastClr="000000"/>
                    </a:solidFill>
                  </a:rPr>
                  <a:t>(million</a:t>
                </a:r>
                <a:r>
                  <a:rPr lang="en-US" sz="1600" baseline="0" dirty="0">
                    <a:solidFill>
                      <a:sysClr val="windowText" lastClr="000000"/>
                    </a:solidFill>
                  </a:rPr>
                  <a:t> bushels)</a:t>
                </a:r>
                <a:endParaRPr lang="en-US" sz="1600" dirty="0">
                  <a:solidFill>
                    <a:sysClr val="windowText" lastClr="000000"/>
                  </a:solidFill>
                </a:endParaRPr>
              </a:p>
            </c:rich>
          </c:tx>
          <c:layout>
            <c:manualLayout>
              <c:xMode val="edge"/>
              <c:yMode val="edge"/>
              <c:x val="3.0864197530864196E-2"/>
              <c:y val="0.2098707668598588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82441664"/>
        <c:crosses val="autoZero"/>
        <c:crossBetween val="between"/>
      </c:valAx>
      <c:valAx>
        <c:axId val="182442448"/>
        <c:scaling>
          <c:orientation val="minMax"/>
          <c:min val="0.70000000000000007"/>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solidFill>
                      <a:sysClr val="windowText" lastClr="000000"/>
                    </a:solidFill>
                  </a:rPr>
                  <a:t>percentage</a:t>
                </a:r>
                <a:r>
                  <a:rPr lang="en-US" sz="1600" baseline="0" dirty="0">
                    <a:solidFill>
                      <a:sysClr val="windowText" lastClr="000000"/>
                    </a:solidFill>
                  </a:rPr>
                  <a:t> of grain in ending stocks</a:t>
                </a:r>
                <a:endParaRPr lang="en-US" sz="1600" dirty="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82442840"/>
        <c:crosses val="max"/>
        <c:crossBetween val="between"/>
      </c:valAx>
      <c:catAx>
        <c:axId val="182442840"/>
        <c:scaling>
          <c:orientation val="minMax"/>
        </c:scaling>
        <c:delete val="1"/>
        <c:axPos val="b"/>
        <c:numFmt formatCode="General" sourceLinked="1"/>
        <c:majorTickMark val="out"/>
        <c:minorTickMark val="none"/>
        <c:tickLblPos val="nextTo"/>
        <c:crossAx val="1824424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94" cy="464820"/>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971593" y="0"/>
            <a:ext cx="3037194" cy="464820"/>
          </a:xfrm>
          <a:prstGeom prst="rect">
            <a:avLst/>
          </a:prstGeom>
        </p:spPr>
        <p:txBody>
          <a:bodyPr vert="horz" lIns="91440" tIns="45720" rIns="91440" bIns="45720" rtlCol="0"/>
          <a:lstStyle>
            <a:lvl1pPr algn="r">
              <a:defRPr sz="1200"/>
            </a:lvl1pPr>
          </a:lstStyle>
          <a:p>
            <a:pPr>
              <a:defRPr/>
            </a:pPr>
            <a:fld id="{045DE0E5-76BA-4AF4-9CF8-B5EA50F1DF70}" type="datetimeFigureOut">
              <a:rPr lang="en-GB"/>
              <a:pPr>
                <a:defRPr/>
              </a:pPr>
              <a:t>22/02/2018</a:t>
            </a:fld>
            <a:endParaRPr lang="en-GB" dirty="0"/>
          </a:p>
        </p:txBody>
      </p:sp>
      <p:sp>
        <p:nvSpPr>
          <p:cNvPr id="4" name="Footer Placeholder 3"/>
          <p:cNvSpPr>
            <a:spLocks noGrp="1"/>
          </p:cNvSpPr>
          <p:nvPr>
            <p:ph type="ftr" sz="quarter" idx="2"/>
          </p:nvPr>
        </p:nvSpPr>
        <p:spPr>
          <a:xfrm>
            <a:off x="1" y="8830110"/>
            <a:ext cx="3037194" cy="464820"/>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971593" y="8830110"/>
            <a:ext cx="3037194" cy="464820"/>
          </a:xfrm>
          <a:prstGeom prst="rect">
            <a:avLst/>
          </a:prstGeom>
        </p:spPr>
        <p:txBody>
          <a:bodyPr vert="horz" lIns="91440" tIns="45720" rIns="91440" bIns="45720" rtlCol="0" anchor="b"/>
          <a:lstStyle>
            <a:lvl1pPr algn="r">
              <a:defRPr sz="1200"/>
            </a:lvl1pPr>
          </a:lstStyle>
          <a:p>
            <a:pPr>
              <a:defRPr/>
            </a:pPr>
            <a:fld id="{885EC665-EAD4-4664-90B2-0A0CF64F9908}" type="slidenum">
              <a:rPr lang="en-GB"/>
              <a:pPr>
                <a:defRPr/>
              </a:pPr>
              <a:t>‹#›</a:t>
            </a:fld>
            <a:endParaRPr lang="en-GB" dirty="0"/>
          </a:p>
        </p:txBody>
      </p:sp>
    </p:spTree>
    <p:extLst>
      <p:ext uri="{BB962C8B-B14F-4D97-AF65-F5344CB8AC3E}">
        <p14:creationId xmlns:p14="http://schemas.microsoft.com/office/powerpoint/2010/main" val="323436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809" cy="464820"/>
          </a:xfrm>
          <a:prstGeom prst="rect">
            <a:avLst/>
          </a:prstGeom>
        </p:spPr>
        <p:txBody>
          <a:bodyPr vert="horz" lIns="63185" tIns="31593" rIns="63185" bIns="31593" rtlCol="0"/>
          <a:lstStyle>
            <a:lvl1pPr algn="l">
              <a:defRPr sz="800"/>
            </a:lvl1pPr>
          </a:lstStyle>
          <a:p>
            <a:pPr>
              <a:defRPr/>
            </a:pPr>
            <a:endParaRPr lang="en-GB" dirty="0"/>
          </a:p>
        </p:txBody>
      </p:sp>
      <p:sp>
        <p:nvSpPr>
          <p:cNvPr id="3" name="Date Placeholder 2"/>
          <p:cNvSpPr>
            <a:spLocks noGrp="1"/>
          </p:cNvSpPr>
          <p:nvPr>
            <p:ph type="dt" idx="1"/>
          </p:nvPr>
        </p:nvSpPr>
        <p:spPr>
          <a:xfrm>
            <a:off x="3971593" y="0"/>
            <a:ext cx="3037194" cy="464820"/>
          </a:xfrm>
          <a:prstGeom prst="rect">
            <a:avLst/>
          </a:prstGeom>
        </p:spPr>
        <p:txBody>
          <a:bodyPr vert="horz" lIns="63185" tIns="31593" rIns="63185" bIns="31593" rtlCol="0"/>
          <a:lstStyle>
            <a:lvl1pPr algn="r">
              <a:defRPr sz="800"/>
            </a:lvl1pPr>
          </a:lstStyle>
          <a:p>
            <a:pPr>
              <a:defRPr/>
            </a:pPr>
            <a:fld id="{2A43D88D-1206-45C0-9648-FA64635EC84E}" type="datetimeFigureOut">
              <a:rPr lang="en-GB"/>
              <a:pPr>
                <a:defRPr/>
              </a:pPr>
              <a:t>22/02/2018</a:t>
            </a:fld>
            <a:endParaRPr lang="en-GB" dirty="0"/>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63185" tIns="31593" rIns="63185" bIns="31593" rtlCol="0" anchor="ctr"/>
          <a:lstStyle/>
          <a:p>
            <a:pPr lvl="0"/>
            <a:endParaRPr lang="en-GB" noProof="0" dirty="0"/>
          </a:p>
        </p:txBody>
      </p:sp>
      <p:sp>
        <p:nvSpPr>
          <p:cNvPr id="5" name="Notes Placeholder 4"/>
          <p:cNvSpPr>
            <a:spLocks noGrp="1"/>
          </p:cNvSpPr>
          <p:nvPr>
            <p:ph type="body" sz="quarter" idx="3"/>
          </p:nvPr>
        </p:nvSpPr>
        <p:spPr>
          <a:xfrm>
            <a:off x="700397" y="4415792"/>
            <a:ext cx="5609611" cy="4183380"/>
          </a:xfrm>
          <a:prstGeom prst="rect">
            <a:avLst/>
          </a:prstGeom>
        </p:spPr>
        <p:txBody>
          <a:bodyPr vert="horz" lIns="63185" tIns="31593" rIns="63185" bIns="3159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8830110"/>
            <a:ext cx="3038809" cy="464820"/>
          </a:xfrm>
          <a:prstGeom prst="rect">
            <a:avLst/>
          </a:prstGeom>
        </p:spPr>
        <p:txBody>
          <a:bodyPr vert="horz" lIns="63185" tIns="31593" rIns="63185" bIns="31593" rtlCol="0" anchor="b"/>
          <a:lstStyle>
            <a:lvl1pPr algn="l">
              <a:defRPr sz="800"/>
            </a:lvl1pPr>
          </a:lstStyle>
          <a:p>
            <a:pPr>
              <a:defRPr/>
            </a:pPr>
            <a:endParaRPr lang="en-GB" dirty="0"/>
          </a:p>
        </p:txBody>
      </p:sp>
      <p:sp>
        <p:nvSpPr>
          <p:cNvPr id="7" name="Slide Number Placeholder 6"/>
          <p:cNvSpPr>
            <a:spLocks noGrp="1"/>
          </p:cNvSpPr>
          <p:nvPr>
            <p:ph type="sldNum" sz="quarter" idx="5"/>
          </p:nvPr>
        </p:nvSpPr>
        <p:spPr>
          <a:xfrm>
            <a:off x="3971593" y="8830110"/>
            <a:ext cx="3037194" cy="464820"/>
          </a:xfrm>
          <a:prstGeom prst="rect">
            <a:avLst/>
          </a:prstGeom>
        </p:spPr>
        <p:txBody>
          <a:bodyPr vert="horz" lIns="63185" tIns="31593" rIns="63185" bIns="31593" rtlCol="0" anchor="b"/>
          <a:lstStyle>
            <a:lvl1pPr algn="r">
              <a:defRPr sz="800"/>
            </a:lvl1pPr>
          </a:lstStyle>
          <a:p>
            <a:pPr>
              <a:defRPr/>
            </a:pPr>
            <a:fld id="{77890D72-0E47-4AE7-89BB-0133A0A73C54}" type="slidenum">
              <a:rPr lang="en-GB"/>
              <a:pPr>
                <a:defRPr/>
              </a:pPr>
              <a:t>‹#›</a:t>
            </a:fld>
            <a:endParaRPr lang="en-GB" dirty="0"/>
          </a:p>
        </p:txBody>
      </p:sp>
    </p:spTree>
    <p:extLst>
      <p:ext uri="{BB962C8B-B14F-4D97-AF65-F5344CB8AC3E}">
        <p14:creationId xmlns:p14="http://schemas.microsoft.com/office/powerpoint/2010/main" val="345269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90D72-0E47-4AE7-89BB-0133A0A73C54}" type="slidenum">
              <a:rPr lang="en-GB" smtClean="0"/>
              <a:pPr>
                <a:defRPr/>
              </a:pPr>
              <a:t>1</a:t>
            </a:fld>
            <a:endParaRPr lang="en-GB" dirty="0"/>
          </a:p>
        </p:txBody>
      </p:sp>
    </p:spTree>
    <p:extLst>
      <p:ext uri="{BB962C8B-B14F-4D97-AF65-F5344CB8AC3E}">
        <p14:creationId xmlns:p14="http://schemas.microsoft.com/office/powerpoint/2010/main" val="132286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29546-F723-4EB2-A701-59B949A56CE9}" type="slidenum">
              <a:rPr lang="en-US" smtClean="0"/>
              <a:t>2</a:t>
            </a:fld>
            <a:endParaRPr lang="en-US" dirty="0"/>
          </a:p>
        </p:txBody>
      </p:sp>
    </p:spTree>
    <p:extLst>
      <p:ext uri="{BB962C8B-B14F-4D97-AF65-F5344CB8AC3E}">
        <p14:creationId xmlns:p14="http://schemas.microsoft.com/office/powerpoint/2010/main" val="246642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90D72-0E47-4AE7-89BB-0133A0A73C54}" type="slidenum">
              <a:rPr lang="en-GB" smtClean="0"/>
              <a:pPr>
                <a:defRPr/>
              </a:pPr>
              <a:t>7</a:t>
            </a:fld>
            <a:endParaRPr lang="en-GB" dirty="0"/>
          </a:p>
        </p:txBody>
      </p:sp>
    </p:spTree>
    <p:extLst>
      <p:ext uri="{BB962C8B-B14F-4D97-AF65-F5344CB8AC3E}">
        <p14:creationId xmlns:p14="http://schemas.microsoft.com/office/powerpoint/2010/main" val="164305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CB1B4-FABA-A34B-B0EB-55111AA7868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7704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696913"/>
            <a:ext cx="50355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5D99F-C216-8C4C-B398-F06F7517D80F}"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1240713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Picture 9" descr="Front PPT 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7250" y="5480050"/>
            <a:ext cx="9255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userDrawn="1"/>
        </p:nvGrpSpPr>
        <p:grpSpPr bwMode="auto">
          <a:xfrm>
            <a:off x="150813" y="-819150"/>
            <a:ext cx="647700" cy="719137"/>
            <a:chOff x="160506" y="-818892"/>
            <a:chExt cx="648072" cy="719500"/>
          </a:xfrm>
        </p:grpSpPr>
        <p:cxnSp>
          <p:nvCxnSpPr>
            <p:cNvPr id="9" name="Straight Arrow Connector 8"/>
            <p:cNvCxnSpPr/>
            <p:nvPr userDrawn="1"/>
          </p:nvCxnSpPr>
          <p:spPr>
            <a:xfrm>
              <a:off x="482953" y="-602883"/>
              <a:ext cx="0" cy="5034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1"/>
            <p:cNvSpPr txBox="1">
              <a:spLocks noChangeArrowheads="1"/>
            </p:cNvSpPr>
            <p:nvPr userDrawn="1"/>
          </p:nvSpPr>
          <p:spPr bwMode="auto">
            <a:xfrm>
              <a:off x="160506" y="-8188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a:solidFill>
                    <a:schemeClr val="bg1"/>
                  </a:solidFill>
                </a:rPr>
                <a:t>12.40</a:t>
              </a:r>
            </a:p>
          </p:txBody>
        </p:sp>
      </p:grpSp>
      <p:grpSp>
        <p:nvGrpSpPr>
          <p:cNvPr id="11" name="Group 12"/>
          <p:cNvGrpSpPr>
            <a:grpSpLocks/>
          </p:cNvGrpSpPr>
          <p:nvPr userDrawn="1"/>
        </p:nvGrpSpPr>
        <p:grpSpPr bwMode="auto">
          <a:xfrm>
            <a:off x="-1431925" y="1009650"/>
            <a:ext cx="1338262" cy="214313"/>
            <a:chOff x="-1563724" y="81191"/>
            <a:chExt cx="1338744" cy="215444"/>
          </a:xfrm>
        </p:grpSpPr>
        <p:cxnSp>
          <p:nvCxnSpPr>
            <p:cNvPr id="12" name="Straight Arrow Connector 11"/>
            <p:cNvCxnSpPr/>
            <p:nvPr userDrawn="1"/>
          </p:nvCxnSpPr>
          <p:spPr>
            <a:xfrm>
              <a:off x="-872913" y="189711"/>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a:solidFill>
                    <a:schemeClr val="bg1"/>
                  </a:solidFill>
                </a:rPr>
                <a:t>6.40</a:t>
              </a:r>
            </a:p>
          </p:txBody>
        </p:sp>
      </p:grpSp>
      <p:grpSp>
        <p:nvGrpSpPr>
          <p:cNvPr id="14" name="Group 16"/>
          <p:cNvGrpSpPr>
            <a:grpSpLocks/>
          </p:cNvGrpSpPr>
          <p:nvPr userDrawn="1"/>
        </p:nvGrpSpPr>
        <p:grpSpPr bwMode="auto">
          <a:xfrm>
            <a:off x="10066338" y="858838"/>
            <a:ext cx="1381125" cy="215900"/>
            <a:chOff x="10065568" y="797397"/>
            <a:chExt cx="1382640" cy="215444"/>
          </a:xfrm>
        </p:grpSpPr>
        <p:cxnSp>
          <p:nvCxnSpPr>
            <p:cNvPr id="15" name="Straight Arrow Connector 14"/>
            <p:cNvCxnSpPr/>
            <p:nvPr userDrawn="1"/>
          </p:nvCxnSpPr>
          <p:spPr>
            <a:xfrm flipH="1">
              <a:off x="10065568" y="908287"/>
              <a:ext cx="64841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7"/>
            <p:cNvSpPr txBox="1">
              <a:spLocks noChangeArrowheads="1"/>
            </p:cNvSpPr>
            <p:nvPr userDrawn="1"/>
          </p:nvSpPr>
          <p:spPr bwMode="auto">
            <a:xfrm>
              <a:off x="10799798" y="797397"/>
              <a:ext cx="648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solidFill>
                    <a:schemeClr val="bg1"/>
                  </a:solidFill>
                </a:rPr>
                <a:t>6.80</a:t>
              </a:r>
            </a:p>
          </p:txBody>
        </p:sp>
      </p:grpSp>
      <p:grpSp>
        <p:nvGrpSpPr>
          <p:cNvPr id="17" name="Group 20"/>
          <p:cNvGrpSpPr>
            <a:grpSpLocks/>
          </p:cNvGrpSpPr>
          <p:nvPr userDrawn="1"/>
        </p:nvGrpSpPr>
        <p:grpSpPr bwMode="auto">
          <a:xfrm>
            <a:off x="10066338" y="1217613"/>
            <a:ext cx="1381125" cy="215900"/>
            <a:chOff x="10065568" y="797397"/>
            <a:chExt cx="1382640" cy="215444"/>
          </a:xfrm>
        </p:grpSpPr>
        <p:cxnSp>
          <p:nvCxnSpPr>
            <p:cNvPr id="19" name="Straight Arrow Connector 18"/>
            <p:cNvCxnSpPr/>
            <p:nvPr userDrawn="1"/>
          </p:nvCxnSpPr>
          <p:spPr>
            <a:xfrm flipH="1">
              <a:off x="10065568" y="908287"/>
              <a:ext cx="64841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20"/>
            <p:cNvSpPr txBox="1">
              <a:spLocks noChangeArrowheads="1"/>
            </p:cNvSpPr>
            <p:nvPr userDrawn="1"/>
          </p:nvSpPr>
          <p:spPr bwMode="auto">
            <a:xfrm>
              <a:off x="10799798" y="797397"/>
              <a:ext cx="648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solidFill>
                    <a:schemeClr val="bg1"/>
                  </a:solidFill>
                </a:rPr>
                <a:t>5.80</a:t>
              </a:r>
            </a:p>
          </p:txBody>
        </p:sp>
      </p:grpSp>
      <p:grpSp>
        <p:nvGrpSpPr>
          <p:cNvPr id="21" name="Group 23"/>
          <p:cNvGrpSpPr>
            <a:grpSpLocks/>
          </p:cNvGrpSpPr>
          <p:nvPr userDrawn="1"/>
        </p:nvGrpSpPr>
        <p:grpSpPr bwMode="auto">
          <a:xfrm>
            <a:off x="-1431925" y="3597275"/>
            <a:ext cx="1338262" cy="215900"/>
            <a:chOff x="-1563724" y="81191"/>
            <a:chExt cx="1338744" cy="215444"/>
          </a:xfrm>
        </p:grpSpPr>
        <p:cxnSp>
          <p:nvCxnSpPr>
            <p:cNvPr id="22" name="Straight Arrow Connector 21"/>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3"/>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a:solidFill>
                    <a:schemeClr val="bg1"/>
                  </a:solidFill>
                </a:rPr>
                <a:t>0.80</a:t>
              </a:r>
            </a:p>
          </p:txBody>
        </p:sp>
      </p:grpSp>
      <p:grpSp>
        <p:nvGrpSpPr>
          <p:cNvPr id="24" name="Group 26"/>
          <p:cNvGrpSpPr>
            <a:grpSpLocks/>
          </p:cNvGrpSpPr>
          <p:nvPr userDrawn="1"/>
        </p:nvGrpSpPr>
        <p:grpSpPr bwMode="auto">
          <a:xfrm>
            <a:off x="10109200" y="3738563"/>
            <a:ext cx="1382713" cy="215900"/>
            <a:chOff x="10065568" y="797397"/>
            <a:chExt cx="1382640" cy="215444"/>
          </a:xfrm>
        </p:grpSpPr>
        <p:cxnSp>
          <p:nvCxnSpPr>
            <p:cNvPr id="25" name="Straight Arrow Connector 24"/>
            <p:cNvCxnSpPr/>
            <p:nvPr userDrawn="1"/>
          </p:nvCxnSpPr>
          <p:spPr>
            <a:xfrm flipH="1">
              <a:off x="10065568" y="908287"/>
              <a:ext cx="64766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6"/>
            <p:cNvSpPr txBox="1">
              <a:spLocks noChangeArrowheads="1"/>
            </p:cNvSpPr>
            <p:nvPr userDrawn="1"/>
          </p:nvSpPr>
          <p:spPr bwMode="auto">
            <a:xfrm>
              <a:off x="10800542" y="797397"/>
              <a:ext cx="6476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solidFill>
                    <a:schemeClr val="bg1"/>
                  </a:solidFill>
                </a:rPr>
                <a:t>1.20</a:t>
              </a:r>
            </a:p>
          </p:txBody>
        </p:sp>
      </p:grpSp>
      <p:grpSp>
        <p:nvGrpSpPr>
          <p:cNvPr id="27" name="Group 29"/>
          <p:cNvGrpSpPr>
            <a:grpSpLocks/>
          </p:cNvGrpSpPr>
          <p:nvPr userDrawn="1"/>
        </p:nvGrpSpPr>
        <p:grpSpPr bwMode="auto">
          <a:xfrm>
            <a:off x="-1431925" y="6118225"/>
            <a:ext cx="1338262" cy="215900"/>
            <a:chOff x="-1563724" y="81191"/>
            <a:chExt cx="1338744" cy="215444"/>
          </a:xfrm>
        </p:grpSpPr>
        <p:cxnSp>
          <p:nvCxnSpPr>
            <p:cNvPr id="28" name="Straight Arrow Connector 27"/>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9"/>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a:solidFill>
                    <a:schemeClr val="bg1"/>
                  </a:solidFill>
                </a:rPr>
                <a:t>7.80</a:t>
              </a:r>
            </a:p>
          </p:txBody>
        </p:sp>
      </p:grpSp>
      <p:grpSp>
        <p:nvGrpSpPr>
          <p:cNvPr id="30" name="Group 32"/>
          <p:cNvGrpSpPr>
            <a:grpSpLocks/>
          </p:cNvGrpSpPr>
          <p:nvPr userDrawn="1"/>
        </p:nvGrpSpPr>
        <p:grpSpPr bwMode="auto">
          <a:xfrm>
            <a:off x="-1431925" y="6481763"/>
            <a:ext cx="1338262" cy="215900"/>
            <a:chOff x="-1563724" y="81191"/>
            <a:chExt cx="1338744" cy="215444"/>
          </a:xfrm>
        </p:grpSpPr>
        <p:cxnSp>
          <p:nvCxnSpPr>
            <p:cNvPr id="31" name="Straight Arrow Connector 30"/>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2"/>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a:solidFill>
                    <a:schemeClr val="bg1"/>
                  </a:solidFill>
                </a:rPr>
                <a:t>8.80</a:t>
              </a:r>
            </a:p>
          </p:txBody>
        </p:sp>
      </p:grpSp>
      <p:grpSp>
        <p:nvGrpSpPr>
          <p:cNvPr id="33" name="Group 35"/>
          <p:cNvGrpSpPr>
            <a:grpSpLocks/>
          </p:cNvGrpSpPr>
          <p:nvPr userDrawn="1"/>
        </p:nvGrpSpPr>
        <p:grpSpPr bwMode="auto">
          <a:xfrm>
            <a:off x="-1431925" y="74613"/>
            <a:ext cx="1338262" cy="214312"/>
            <a:chOff x="-1563724" y="81191"/>
            <a:chExt cx="1338744" cy="215444"/>
          </a:xfrm>
        </p:grpSpPr>
        <p:cxnSp>
          <p:nvCxnSpPr>
            <p:cNvPr id="34" name="Straight Arrow Connector 33"/>
            <p:cNvCxnSpPr/>
            <p:nvPr userDrawn="1"/>
          </p:nvCxnSpPr>
          <p:spPr>
            <a:xfrm>
              <a:off x="-872913" y="189711"/>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5"/>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a:solidFill>
                    <a:schemeClr val="bg1"/>
                  </a:solidFill>
                </a:rPr>
                <a:t>9.00</a:t>
              </a:r>
            </a:p>
          </p:txBody>
        </p:sp>
      </p:grpSp>
      <p:grpSp>
        <p:nvGrpSpPr>
          <p:cNvPr id="36" name="Group 38"/>
          <p:cNvGrpSpPr>
            <a:grpSpLocks/>
          </p:cNvGrpSpPr>
          <p:nvPr userDrawn="1"/>
        </p:nvGrpSpPr>
        <p:grpSpPr bwMode="auto">
          <a:xfrm>
            <a:off x="4557713" y="-819150"/>
            <a:ext cx="647700" cy="719137"/>
            <a:chOff x="312906" y="-666492"/>
            <a:chExt cx="648072" cy="719500"/>
          </a:xfrm>
        </p:grpSpPr>
        <p:cxnSp>
          <p:nvCxnSpPr>
            <p:cNvPr id="37" name="Straight Arrow Connector 36"/>
            <p:cNvCxnSpPr/>
            <p:nvPr userDrawn="1"/>
          </p:nvCxnSpPr>
          <p:spPr>
            <a:xfrm>
              <a:off x="635353" y="-450483"/>
              <a:ext cx="0" cy="5034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8"/>
            <p:cNvSpPr txBox="1">
              <a:spLocks noChangeArrowheads="1"/>
            </p:cNvSpPr>
            <p:nvPr userDrawn="1"/>
          </p:nvSpPr>
          <p:spPr bwMode="auto">
            <a:xfrm>
              <a:off x="312906" y="-6664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a:solidFill>
                    <a:schemeClr val="bg1"/>
                  </a:solidFill>
                </a:rPr>
                <a:t>0.20</a:t>
              </a:r>
            </a:p>
          </p:txBody>
        </p:sp>
      </p:grpSp>
      <p:grpSp>
        <p:nvGrpSpPr>
          <p:cNvPr id="39" name="Group 84"/>
          <p:cNvGrpSpPr>
            <a:grpSpLocks/>
          </p:cNvGrpSpPr>
          <p:nvPr userDrawn="1"/>
        </p:nvGrpSpPr>
        <p:grpSpPr bwMode="auto">
          <a:xfrm>
            <a:off x="4691063" y="6958013"/>
            <a:ext cx="649287" cy="719137"/>
            <a:chOff x="4691529" y="6957392"/>
            <a:chExt cx="648072" cy="719501"/>
          </a:xfrm>
        </p:grpSpPr>
        <p:cxnSp>
          <p:nvCxnSpPr>
            <p:cNvPr id="40" name="Straight Arrow Connector 39"/>
            <p:cNvCxnSpPr/>
            <p:nvPr userDrawn="1"/>
          </p:nvCxnSpPr>
          <p:spPr>
            <a:xfrm rot="10800000">
              <a:off x="5016357" y="6957392"/>
              <a:ext cx="0" cy="5034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1"/>
            <p:cNvSpPr txBox="1">
              <a:spLocks noChangeArrowheads="1"/>
            </p:cNvSpPr>
            <p:nvPr userDrawn="1"/>
          </p:nvSpPr>
          <p:spPr bwMode="auto">
            <a:xfrm>
              <a:off x="4691529" y="7460884"/>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a:solidFill>
                    <a:schemeClr val="bg1"/>
                  </a:solidFill>
                </a:rPr>
                <a:t>0.20</a:t>
              </a:r>
            </a:p>
          </p:txBody>
        </p:sp>
      </p:grpSp>
      <p:grpSp>
        <p:nvGrpSpPr>
          <p:cNvPr id="42" name="Group 44"/>
          <p:cNvGrpSpPr>
            <a:grpSpLocks/>
          </p:cNvGrpSpPr>
          <p:nvPr userDrawn="1"/>
        </p:nvGrpSpPr>
        <p:grpSpPr bwMode="auto">
          <a:xfrm>
            <a:off x="9085263" y="-808038"/>
            <a:ext cx="647700" cy="719138"/>
            <a:chOff x="160506" y="-818892"/>
            <a:chExt cx="648072" cy="719500"/>
          </a:xfrm>
        </p:grpSpPr>
        <p:cxnSp>
          <p:nvCxnSpPr>
            <p:cNvPr id="43" name="Straight Arrow Connector 42"/>
            <p:cNvCxnSpPr/>
            <p:nvPr userDrawn="1"/>
          </p:nvCxnSpPr>
          <p:spPr>
            <a:xfrm>
              <a:off x="482953" y="-602883"/>
              <a:ext cx="0" cy="5034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4"/>
            <p:cNvSpPr txBox="1">
              <a:spLocks noChangeArrowheads="1"/>
            </p:cNvSpPr>
            <p:nvPr userDrawn="1"/>
          </p:nvSpPr>
          <p:spPr bwMode="auto">
            <a:xfrm>
              <a:off x="160506" y="-8188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a:solidFill>
                    <a:schemeClr val="bg1"/>
                  </a:solidFill>
                </a:rPr>
                <a:t>12.40</a:t>
              </a:r>
            </a:p>
          </p:txBody>
        </p:sp>
      </p:grpSp>
      <p:grpSp>
        <p:nvGrpSpPr>
          <p:cNvPr id="45" name="Group 47"/>
          <p:cNvGrpSpPr>
            <a:grpSpLocks/>
          </p:cNvGrpSpPr>
          <p:nvPr userDrawn="1"/>
        </p:nvGrpSpPr>
        <p:grpSpPr bwMode="auto">
          <a:xfrm>
            <a:off x="1773238" y="-819150"/>
            <a:ext cx="647700" cy="719137"/>
            <a:chOff x="160506" y="-818892"/>
            <a:chExt cx="648072" cy="719500"/>
          </a:xfrm>
        </p:grpSpPr>
        <p:cxnSp>
          <p:nvCxnSpPr>
            <p:cNvPr id="46" name="Straight Arrow Connector 45"/>
            <p:cNvCxnSpPr/>
            <p:nvPr userDrawn="1"/>
          </p:nvCxnSpPr>
          <p:spPr>
            <a:xfrm>
              <a:off x="482953" y="-602883"/>
              <a:ext cx="0" cy="5034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7"/>
            <p:cNvSpPr txBox="1">
              <a:spLocks noChangeArrowheads="1"/>
            </p:cNvSpPr>
            <p:nvPr userDrawn="1"/>
          </p:nvSpPr>
          <p:spPr bwMode="auto">
            <a:xfrm>
              <a:off x="160506" y="-8188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a:solidFill>
                    <a:srgbClr val="FF0000"/>
                  </a:solidFill>
                </a:rPr>
                <a:t>7.90</a:t>
              </a:r>
            </a:p>
          </p:txBody>
        </p:sp>
      </p:grpSp>
      <p:grpSp>
        <p:nvGrpSpPr>
          <p:cNvPr id="48" name="Group 88"/>
          <p:cNvGrpSpPr>
            <a:grpSpLocks/>
          </p:cNvGrpSpPr>
          <p:nvPr userDrawn="1"/>
        </p:nvGrpSpPr>
        <p:grpSpPr bwMode="auto">
          <a:xfrm>
            <a:off x="1938338" y="-603250"/>
            <a:ext cx="647700" cy="503237"/>
            <a:chOff x="1938189" y="-602868"/>
            <a:chExt cx="648072" cy="502896"/>
          </a:xfrm>
        </p:grpSpPr>
        <p:cxnSp>
          <p:nvCxnSpPr>
            <p:cNvPr id="49" name="Straight Arrow Connector 48"/>
            <p:cNvCxnSpPr/>
            <p:nvPr userDrawn="1"/>
          </p:nvCxnSpPr>
          <p:spPr>
            <a:xfrm>
              <a:off x="2249518" y="-387114"/>
              <a:ext cx="0" cy="2871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50"/>
            <p:cNvSpPr txBox="1">
              <a:spLocks noChangeArrowheads="1"/>
            </p:cNvSpPr>
            <p:nvPr userDrawn="1"/>
          </p:nvSpPr>
          <p:spPr bwMode="auto">
            <a:xfrm>
              <a:off x="1938189" y="-602868"/>
              <a:ext cx="648072" cy="2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a:solidFill>
                    <a:srgbClr val="FF0000"/>
                  </a:solidFill>
                </a:rPr>
                <a:t>7.50</a:t>
              </a:r>
            </a:p>
          </p:txBody>
        </p:sp>
      </p:grpSp>
      <p:sp>
        <p:nvSpPr>
          <p:cNvPr id="51" name="TextBox 51"/>
          <p:cNvSpPr txBox="1">
            <a:spLocks noChangeArrowheads="1"/>
          </p:cNvSpPr>
          <p:nvPr userDrawn="1"/>
        </p:nvSpPr>
        <p:spPr bwMode="auto">
          <a:xfrm>
            <a:off x="1647825" y="-981075"/>
            <a:ext cx="10287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a:solidFill>
                  <a:srgbClr val="FF0000"/>
                </a:solidFill>
                <a:latin typeface="Verdana" pitchFamily="34" charset="0"/>
              </a:rPr>
              <a:t>Guides for gutter</a:t>
            </a:r>
          </a:p>
        </p:txBody>
      </p:sp>
      <p:sp>
        <p:nvSpPr>
          <p:cNvPr id="52" name="Rectangle 51"/>
          <p:cNvSpPr/>
          <p:nvPr userDrawn="1"/>
        </p:nvSpPr>
        <p:spPr>
          <a:xfrm>
            <a:off x="-2211388" y="3829050"/>
            <a:ext cx="2117725" cy="839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algn="ctr">
              <a:defRPr/>
            </a:pPr>
            <a:r>
              <a:rPr lang="en-GB" sz="800" dirty="0">
                <a:solidFill>
                  <a:schemeClr val="tx2"/>
                </a:solidFill>
              </a:rPr>
              <a:t>Text colours</a:t>
            </a:r>
          </a:p>
        </p:txBody>
      </p:sp>
      <p:sp>
        <p:nvSpPr>
          <p:cNvPr id="53" name="Rectangle 52"/>
          <p:cNvSpPr/>
          <p:nvPr userDrawn="1"/>
        </p:nvSpPr>
        <p:spPr>
          <a:xfrm>
            <a:off x="-2103438" y="4129088"/>
            <a:ext cx="431800" cy="43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27</a:t>
            </a:r>
          </a:p>
          <a:p>
            <a:pPr algn="ctr">
              <a:defRPr/>
            </a:pPr>
            <a:r>
              <a:rPr lang="en-GB" sz="800" dirty="0"/>
              <a:t>G 66</a:t>
            </a:r>
          </a:p>
          <a:p>
            <a:pPr algn="ctr">
              <a:defRPr/>
            </a:pPr>
            <a:r>
              <a:rPr lang="en-GB" sz="800" dirty="0"/>
              <a:t>B 152</a:t>
            </a:r>
          </a:p>
        </p:txBody>
      </p:sp>
      <p:sp>
        <p:nvSpPr>
          <p:cNvPr id="54" name="Rectangle 53"/>
          <p:cNvSpPr/>
          <p:nvPr userDrawn="1"/>
        </p:nvSpPr>
        <p:spPr>
          <a:xfrm>
            <a:off x="-1365250" y="4129088"/>
            <a:ext cx="431800" cy="43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0</a:t>
            </a:r>
          </a:p>
          <a:p>
            <a:pPr algn="ctr">
              <a:defRPr/>
            </a:pPr>
            <a:r>
              <a:rPr lang="en-GB" sz="800" dirty="0"/>
              <a:t>G 0</a:t>
            </a:r>
          </a:p>
          <a:p>
            <a:pPr algn="ctr">
              <a:defRPr/>
            </a:pPr>
            <a:r>
              <a:rPr lang="en-GB" sz="800" dirty="0"/>
              <a:t>B 0</a:t>
            </a:r>
          </a:p>
        </p:txBody>
      </p:sp>
      <p:sp>
        <p:nvSpPr>
          <p:cNvPr id="55" name="Rectangle 54"/>
          <p:cNvSpPr/>
          <p:nvPr userDrawn="1"/>
        </p:nvSpPr>
        <p:spPr>
          <a:xfrm>
            <a:off x="-627063" y="4129088"/>
            <a:ext cx="431800" cy="431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127</a:t>
            </a:r>
          </a:p>
          <a:p>
            <a:pPr algn="ctr">
              <a:defRPr/>
            </a:pPr>
            <a:r>
              <a:rPr lang="en-GB" sz="800" dirty="0"/>
              <a:t>G 127</a:t>
            </a:r>
          </a:p>
          <a:p>
            <a:pPr algn="ctr">
              <a:defRPr/>
            </a:pPr>
            <a:r>
              <a:rPr lang="en-GB" sz="800" dirty="0"/>
              <a:t>B 127</a:t>
            </a:r>
          </a:p>
        </p:txBody>
      </p:sp>
      <p:sp>
        <p:nvSpPr>
          <p:cNvPr id="56" name="Rectangle 55"/>
          <p:cNvSpPr/>
          <p:nvPr userDrawn="1"/>
        </p:nvSpPr>
        <p:spPr>
          <a:xfrm>
            <a:off x="-2211388" y="4821238"/>
            <a:ext cx="2117725" cy="1296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algn="ctr">
              <a:defRPr/>
            </a:pPr>
            <a:r>
              <a:rPr lang="en-GB" sz="800" dirty="0">
                <a:solidFill>
                  <a:schemeClr val="tx2"/>
                </a:solidFill>
              </a:rPr>
              <a:t>Background shading</a:t>
            </a:r>
          </a:p>
        </p:txBody>
      </p:sp>
      <p:sp>
        <p:nvSpPr>
          <p:cNvPr id="57" name="Rectangle 56"/>
          <p:cNvSpPr/>
          <p:nvPr userDrawn="1"/>
        </p:nvSpPr>
        <p:spPr>
          <a:xfrm>
            <a:off x="-2103438" y="5013325"/>
            <a:ext cx="431800" cy="43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1">
                    <a:lumMod val="50000"/>
                  </a:schemeClr>
                </a:solidFill>
              </a:rPr>
              <a:t>R 242</a:t>
            </a:r>
          </a:p>
          <a:p>
            <a:pPr algn="ctr">
              <a:defRPr/>
            </a:pPr>
            <a:r>
              <a:rPr lang="en-GB" sz="800" dirty="0">
                <a:solidFill>
                  <a:schemeClr val="bg1">
                    <a:lumMod val="50000"/>
                  </a:schemeClr>
                </a:solidFill>
              </a:rPr>
              <a:t>G 242</a:t>
            </a:r>
          </a:p>
          <a:p>
            <a:pPr algn="ctr">
              <a:defRPr/>
            </a:pPr>
            <a:r>
              <a:rPr lang="en-GB" sz="800" dirty="0">
                <a:solidFill>
                  <a:schemeClr val="bg1">
                    <a:lumMod val="50000"/>
                  </a:schemeClr>
                </a:solidFill>
              </a:rPr>
              <a:t>B 242</a:t>
            </a:r>
          </a:p>
        </p:txBody>
      </p:sp>
      <p:sp>
        <p:nvSpPr>
          <p:cNvPr id="58" name="Rectangle 57"/>
          <p:cNvSpPr/>
          <p:nvPr userDrawn="1"/>
        </p:nvSpPr>
        <p:spPr>
          <a:xfrm>
            <a:off x="-1365250" y="5013325"/>
            <a:ext cx="431800" cy="431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225</a:t>
            </a:r>
          </a:p>
          <a:p>
            <a:pPr algn="ctr">
              <a:defRPr/>
            </a:pPr>
            <a:r>
              <a:rPr lang="en-GB" sz="800" dirty="0">
                <a:solidFill>
                  <a:schemeClr val="tx2"/>
                </a:solidFill>
              </a:rPr>
              <a:t>G 235</a:t>
            </a:r>
          </a:p>
          <a:p>
            <a:pPr algn="ctr">
              <a:defRPr/>
            </a:pPr>
            <a:r>
              <a:rPr lang="en-GB" sz="800" dirty="0">
                <a:solidFill>
                  <a:schemeClr val="tx2"/>
                </a:solidFill>
              </a:rPr>
              <a:t>B 244</a:t>
            </a:r>
          </a:p>
        </p:txBody>
      </p:sp>
      <p:sp>
        <p:nvSpPr>
          <p:cNvPr id="59" name="Rectangle 58"/>
          <p:cNvSpPr/>
          <p:nvPr userDrawn="1"/>
        </p:nvSpPr>
        <p:spPr>
          <a:xfrm>
            <a:off x="-627063" y="5013325"/>
            <a:ext cx="431800" cy="431800"/>
          </a:xfrm>
          <a:prstGeom prst="rect">
            <a:avLst/>
          </a:prstGeom>
          <a:solidFill>
            <a:srgbClr val="E3F4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accent2"/>
                </a:solidFill>
              </a:rPr>
              <a:t>R 227</a:t>
            </a:r>
          </a:p>
          <a:p>
            <a:pPr algn="ctr">
              <a:defRPr/>
            </a:pPr>
            <a:r>
              <a:rPr lang="en-GB" sz="800" dirty="0">
                <a:solidFill>
                  <a:schemeClr val="accent2"/>
                </a:solidFill>
              </a:rPr>
              <a:t>G 244</a:t>
            </a:r>
          </a:p>
          <a:p>
            <a:pPr algn="ctr">
              <a:defRPr/>
            </a:pPr>
            <a:r>
              <a:rPr lang="en-GB" sz="800" dirty="0">
                <a:solidFill>
                  <a:schemeClr val="accent2"/>
                </a:solidFill>
              </a:rPr>
              <a:t>B 236</a:t>
            </a:r>
          </a:p>
        </p:txBody>
      </p:sp>
      <p:grpSp>
        <p:nvGrpSpPr>
          <p:cNvPr id="60" name="Group 65"/>
          <p:cNvGrpSpPr>
            <a:grpSpLocks/>
          </p:cNvGrpSpPr>
          <p:nvPr userDrawn="1"/>
        </p:nvGrpSpPr>
        <p:grpSpPr bwMode="auto">
          <a:xfrm>
            <a:off x="-1431925" y="295275"/>
            <a:ext cx="1338262" cy="215900"/>
            <a:chOff x="-1563724" y="81191"/>
            <a:chExt cx="1338744" cy="215444"/>
          </a:xfrm>
        </p:grpSpPr>
        <p:cxnSp>
          <p:nvCxnSpPr>
            <p:cNvPr id="61" name="Straight Arrow Connector 60"/>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2"/>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a:solidFill>
                    <a:schemeClr val="bg1"/>
                  </a:solidFill>
                </a:rPr>
                <a:t>8.40</a:t>
              </a:r>
            </a:p>
          </p:txBody>
        </p:sp>
      </p:grpSp>
      <p:sp>
        <p:nvSpPr>
          <p:cNvPr id="63" name="Rectangle 62"/>
          <p:cNvSpPr/>
          <p:nvPr userDrawn="1"/>
        </p:nvSpPr>
        <p:spPr>
          <a:xfrm>
            <a:off x="-2211388" y="1341438"/>
            <a:ext cx="2117725" cy="225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algn="ctr">
              <a:defRPr/>
            </a:pPr>
            <a:r>
              <a:rPr lang="en-GB" sz="800" dirty="0">
                <a:solidFill>
                  <a:schemeClr val="tx2"/>
                </a:solidFill>
              </a:rPr>
              <a:t>Colour order </a:t>
            </a:r>
            <a:r>
              <a:rPr lang="en-GB" sz="700" i="1" dirty="0">
                <a:solidFill>
                  <a:schemeClr val="tx2"/>
                </a:solidFill>
              </a:rPr>
              <a:t>(left to right, top to bottom)</a:t>
            </a:r>
          </a:p>
        </p:txBody>
      </p:sp>
      <p:sp>
        <p:nvSpPr>
          <p:cNvPr id="64" name="Rectangle 63"/>
          <p:cNvSpPr/>
          <p:nvPr userDrawn="1"/>
        </p:nvSpPr>
        <p:spPr>
          <a:xfrm>
            <a:off x="-2103438" y="1533525"/>
            <a:ext cx="431800" cy="43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US" sz="800" dirty="0"/>
              <a:t>R 59</a:t>
            </a:r>
          </a:p>
          <a:p>
            <a:pPr algn="ctr">
              <a:defRPr/>
            </a:pPr>
            <a:r>
              <a:rPr lang="en-US" sz="800" dirty="0"/>
              <a:t>G 110</a:t>
            </a:r>
          </a:p>
          <a:p>
            <a:pPr algn="ctr">
              <a:defRPr/>
            </a:pPr>
            <a:r>
              <a:rPr lang="en-US" sz="800" dirty="0"/>
              <a:t>B 143</a:t>
            </a:r>
            <a:endParaRPr lang="en-GB" sz="800" dirty="0"/>
          </a:p>
        </p:txBody>
      </p:sp>
      <p:sp>
        <p:nvSpPr>
          <p:cNvPr id="65" name="Rectangle 64"/>
          <p:cNvSpPr/>
          <p:nvPr userDrawn="1"/>
        </p:nvSpPr>
        <p:spPr>
          <a:xfrm>
            <a:off x="-1365250" y="1533525"/>
            <a:ext cx="431800" cy="4318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251</a:t>
            </a:r>
          </a:p>
          <a:p>
            <a:pPr algn="ctr">
              <a:defRPr/>
            </a:pPr>
            <a:r>
              <a:rPr lang="en-US" sz="800" dirty="0"/>
              <a:t>G 193</a:t>
            </a:r>
          </a:p>
          <a:p>
            <a:pPr algn="ctr">
              <a:defRPr/>
            </a:pPr>
            <a:r>
              <a:rPr lang="en-US" sz="800" dirty="0"/>
              <a:t>B 119</a:t>
            </a:r>
            <a:endParaRPr lang="en-GB" sz="800" dirty="0"/>
          </a:p>
        </p:txBody>
      </p:sp>
      <p:sp>
        <p:nvSpPr>
          <p:cNvPr id="66" name="Rectangle 65"/>
          <p:cNvSpPr/>
          <p:nvPr userDrawn="1"/>
        </p:nvSpPr>
        <p:spPr>
          <a:xfrm>
            <a:off x="-627063" y="1533525"/>
            <a:ext cx="431800"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115</a:t>
            </a:r>
          </a:p>
          <a:p>
            <a:pPr algn="ctr">
              <a:defRPr/>
            </a:pPr>
            <a:r>
              <a:rPr lang="en-US" sz="800" dirty="0"/>
              <a:t>G 198</a:t>
            </a:r>
          </a:p>
          <a:p>
            <a:pPr algn="ctr">
              <a:defRPr/>
            </a:pPr>
            <a:r>
              <a:rPr lang="en-US" sz="800" dirty="0"/>
              <a:t>B 161</a:t>
            </a:r>
            <a:endParaRPr lang="en-GB" sz="800" dirty="0"/>
          </a:p>
        </p:txBody>
      </p:sp>
      <p:sp>
        <p:nvSpPr>
          <p:cNvPr id="67" name="Rectangle 66"/>
          <p:cNvSpPr/>
          <p:nvPr userDrawn="1"/>
        </p:nvSpPr>
        <p:spPr>
          <a:xfrm>
            <a:off x="-2103438" y="2028825"/>
            <a:ext cx="431800" cy="43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1"/>
                </a:solidFill>
              </a:rPr>
              <a:t>R 103</a:t>
            </a:r>
          </a:p>
          <a:p>
            <a:pPr algn="ctr">
              <a:defRPr/>
            </a:pPr>
            <a:r>
              <a:rPr lang="en-US" sz="800" dirty="0">
                <a:solidFill>
                  <a:schemeClr val="bg1"/>
                </a:solidFill>
              </a:rPr>
              <a:t>G 153</a:t>
            </a:r>
          </a:p>
          <a:p>
            <a:pPr algn="ctr">
              <a:defRPr/>
            </a:pPr>
            <a:r>
              <a:rPr lang="en-US" sz="800" dirty="0">
                <a:solidFill>
                  <a:schemeClr val="bg1"/>
                </a:solidFill>
              </a:rPr>
              <a:t>B 200</a:t>
            </a:r>
            <a:endParaRPr lang="en-GB" sz="800" dirty="0">
              <a:solidFill>
                <a:schemeClr val="bg1"/>
              </a:solidFill>
            </a:endParaRPr>
          </a:p>
        </p:txBody>
      </p:sp>
      <p:sp>
        <p:nvSpPr>
          <p:cNvPr id="68" name="Rectangle 67"/>
          <p:cNvSpPr/>
          <p:nvPr userDrawn="1"/>
        </p:nvSpPr>
        <p:spPr>
          <a:xfrm>
            <a:off x="-627063" y="2028825"/>
            <a:ext cx="431800" cy="431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186</a:t>
            </a:r>
          </a:p>
          <a:p>
            <a:pPr algn="ctr">
              <a:defRPr/>
            </a:pPr>
            <a:r>
              <a:rPr lang="en-US" sz="800" dirty="0">
                <a:solidFill>
                  <a:schemeClr val="tx2"/>
                </a:solidFill>
              </a:rPr>
              <a:t>G 163</a:t>
            </a:r>
          </a:p>
          <a:p>
            <a:pPr algn="ctr">
              <a:defRPr/>
            </a:pPr>
            <a:r>
              <a:rPr lang="en-US" sz="800" dirty="0">
                <a:solidFill>
                  <a:schemeClr val="tx2"/>
                </a:solidFill>
              </a:rPr>
              <a:t>B 171</a:t>
            </a:r>
            <a:endParaRPr lang="en-GB" sz="800" dirty="0">
              <a:solidFill>
                <a:schemeClr val="tx2"/>
              </a:solidFill>
            </a:endParaRPr>
          </a:p>
        </p:txBody>
      </p:sp>
      <p:sp>
        <p:nvSpPr>
          <p:cNvPr id="69" name="Rectangle 68"/>
          <p:cNvSpPr/>
          <p:nvPr userDrawn="1"/>
        </p:nvSpPr>
        <p:spPr>
          <a:xfrm>
            <a:off x="-1365250" y="2028825"/>
            <a:ext cx="431800" cy="43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191</a:t>
            </a:r>
          </a:p>
          <a:p>
            <a:pPr algn="ctr">
              <a:defRPr/>
            </a:pPr>
            <a:r>
              <a:rPr lang="en-US" sz="800" dirty="0">
                <a:solidFill>
                  <a:schemeClr val="tx2"/>
                </a:solidFill>
              </a:rPr>
              <a:t>G 191</a:t>
            </a:r>
          </a:p>
          <a:p>
            <a:pPr algn="ctr">
              <a:defRPr/>
            </a:pPr>
            <a:r>
              <a:rPr lang="en-US" sz="800" dirty="0">
                <a:solidFill>
                  <a:schemeClr val="tx2"/>
                </a:solidFill>
              </a:rPr>
              <a:t>B 191</a:t>
            </a:r>
            <a:endParaRPr lang="en-GB" sz="800" dirty="0">
              <a:solidFill>
                <a:schemeClr val="tx2"/>
              </a:solidFill>
            </a:endParaRPr>
          </a:p>
        </p:txBody>
      </p:sp>
      <p:sp>
        <p:nvSpPr>
          <p:cNvPr id="70" name="Rectangle 69"/>
          <p:cNvSpPr/>
          <p:nvPr userDrawn="1"/>
        </p:nvSpPr>
        <p:spPr>
          <a:xfrm>
            <a:off x="-2103438" y="2524125"/>
            <a:ext cx="431800" cy="4333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US" sz="800" dirty="0"/>
              <a:t>R 127</a:t>
            </a:r>
          </a:p>
          <a:p>
            <a:pPr algn="ctr">
              <a:defRPr/>
            </a:pPr>
            <a:r>
              <a:rPr lang="en-US" sz="800" dirty="0"/>
              <a:t>G 127</a:t>
            </a:r>
          </a:p>
          <a:p>
            <a:pPr algn="ctr">
              <a:defRPr/>
            </a:pPr>
            <a:r>
              <a:rPr lang="en-US" sz="800" dirty="0"/>
              <a:t>B 127</a:t>
            </a:r>
            <a:endParaRPr lang="en-GB" sz="800" dirty="0"/>
          </a:p>
        </p:txBody>
      </p:sp>
      <p:sp>
        <p:nvSpPr>
          <p:cNvPr id="71" name="Rectangle 70"/>
          <p:cNvSpPr/>
          <p:nvPr userDrawn="1"/>
        </p:nvSpPr>
        <p:spPr>
          <a:xfrm>
            <a:off x="-1365250" y="2524125"/>
            <a:ext cx="431800" cy="4333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201</a:t>
            </a:r>
          </a:p>
          <a:p>
            <a:pPr algn="ctr">
              <a:defRPr/>
            </a:pPr>
            <a:r>
              <a:rPr lang="en-US" sz="800" dirty="0"/>
              <a:t>G 48</a:t>
            </a:r>
          </a:p>
          <a:p>
            <a:pPr algn="ctr">
              <a:defRPr/>
            </a:pPr>
            <a:r>
              <a:rPr lang="en-US" sz="800" dirty="0"/>
              <a:t>B 146</a:t>
            </a:r>
            <a:endParaRPr lang="en-GB" sz="800" dirty="0"/>
          </a:p>
        </p:txBody>
      </p:sp>
      <p:sp>
        <p:nvSpPr>
          <p:cNvPr id="72" name="Rectangle 71"/>
          <p:cNvSpPr/>
          <p:nvPr userDrawn="1"/>
        </p:nvSpPr>
        <p:spPr>
          <a:xfrm>
            <a:off x="-627063" y="2524125"/>
            <a:ext cx="431800" cy="433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27</a:t>
            </a:r>
          </a:p>
          <a:p>
            <a:pPr algn="ctr">
              <a:defRPr/>
            </a:pPr>
            <a:r>
              <a:rPr lang="en-US" sz="800" dirty="0"/>
              <a:t>G 66</a:t>
            </a:r>
          </a:p>
          <a:p>
            <a:pPr algn="ctr">
              <a:defRPr/>
            </a:pPr>
            <a:r>
              <a:rPr lang="en-US" sz="800" dirty="0"/>
              <a:t>B 152</a:t>
            </a:r>
            <a:endParaRPr lang="en-GB" sz="800" dirty="0"/>
          </a:p>
        </p:txBody>
      </p:sp>
      <p:sp>
        <p:nvSpPr>
          <p:cNvPr id="73" name="Rectangle 72"/>
          <p:cNvSpPr/>
          <p:nvPr userDrawn="1"/>
        </p:nvSpPr>
        <p:spPr>
          <a:xfrm>
            <a:off x="-2103438" y="3021013"/>
            <a:ext cx="431800" cy="431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1"/>
                </a:solidFill>
              </a:rPr>
              <a:t>R 84</a:t>
            </a:r>
          </a:p>
          <a:p>
            <a:pPr algn="ctr">
              <a:defRPr/>
            </a:pPr>
            <a:r>
              <a:rPr lang="en-US" sz="800" dirty="0">
                <a:solidFill>
                  <a:schemeClr val="bg1"/>
                </a:solidFill>
              </a:rPr>
              <a:t>G 7</a:t>
            </a:r>
          </a:p>
          <a:p>
            <a:pPr algn="ctr">
              <a:defRPr/>
            </a:pPr>
            <a:r>
              <a:rPr lang="en-US" sz="800" dirty="0">
                <a:solidFill>
                  <a:schemeClr val="bg1"/>
                </a:solidFill>
              </a:rPr>
              <a:t>B 91</a:t>
            </a:r>
            <a:endParaRPr lang="en-GB" sz="800" dirty="0">
              <a:solidFill>
                <a:schemeClr val="bg1"/>
              </a:solidFill>
            </a:endParaRPr>
          </a:p>
        </p:txBody>
      </p:sp>
      <p:sp>
        <p:nvSpPr>
          <p:cNvPr id="74" name="Rectangle 73"/>
          <p:cNvSpPr/>
          <p:nvPr userDrawn="1"/>
        </p:nvSpPr>
        <p:spPr>
          <a:xfrm>
            <a:off x="-1365250" y="3021013"/>
            <a:ext cx="431800" cy="431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248</a:t>
            </a:r>
          </a:p>
          <a:p>
            <a:pPr algn="ctr">
              <a:defRPr/>
            </a:pPr>
            <a:r>
              <a:rPr lang="en-US" sz="800" dirty="0">
                <a:solidFill>
                  <a:schemeClr val="tx2"/>
                </a:solidFill>
              </a:rPr>
              <a:t>G 152</a:t>
            </a:r>
          </a:p>
          <a:p>
            <a:pPr algn="ctr">
              <a:defRPr/>
            </a:pPr>
            <a:r>
              <a:rPr lang="en-US" sz="800" dirty="0">
                <a:solidFill>
                  <a:schemeClr val="tx2"/>
                </a:solidFill>
              </a:rPr>
              <a:t>B 29</a:t>
            </a:r>
            <a:endParaRPr lang="en-GB" sz="800" dirty="0">
              <a:solidFill>
                <a:schemeClr val="tx2"/>
              </a:solidFill>
            </a:endParaRPr>
          </a:p>
        </p:txBody>
      </p:sp>
      <p:sp>
        <p:nvSpPr>
          <p:cNvPr id="76" name="Rectangle 75"/>
          <p:cNvSpPr/>
          <p:nvPr userDrawn="1"/>
        </p:nvSpPr>
        <p:spPr>
          <a:xfrm>
            <a:off x="-2103438" y="5516563"/>
            <a:ext cx="431800" cy="4333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accent4"/>
                </a:solidFill>
              </a:rPr>
              <a:t>R 241</a:t>
            </a:r>
          </a:p>
          <a:p>
            <a:pPr algn="ctr">
              <a:defRPr/>
            </a:pPr>
            <a:r>
              <a:rPr lang="en-GB" sz="800" dirty="0">
                <a:solidFill>
                  <a:schemeClr val="accent4"/>
                </a:solidFill>
              </a:rPr>
              <a:t>G 237</a:t>
            </a:r>
          </a:p>
          <a:p>
            <a:pPr algn="ctr">
              <a:defRPr/>
            </a:pPr>
            <a:r>
              <a:rPr lang="en-GB" sz="800" dirty="0">
                <a:solidFill>
                  <a:schemeClr val="accent4"/>
                </a:solidFill>
              </a:rPr>
              <a:t>B 238</a:t>
            </a:r>
          </a:p>
        </p:txBody>
      </p:sp>
      <p:sp>
        <p:nvSpPr>
          <p:cNvPr id="77" name="Rectangle 76"/>
          <p:cNvSpPr/>
          <p:nvPr userDrawn="1"/>
        </p:nvSpPr>
        <p:spPr>
          <a:xfrm>
            <a:off x="-1365250" y="5516563"/>
            <a:ext cx="431800" cy="4333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2"/>
                </a:solidFill>
              </a:rPr>
              <a:t>R 254</a:t>
            </a:r>
          </a:p>
          <a:p>
            <a:pPr algn="ctr">
              <a:defRPr/>
            </a:pPr>
            <a:r>
              <a:rPr lang="en-GB" sz="800" dirty="0">
                <a:solidFill>
                  <a:schemeClr val="bg2"/>
                </a:solidFill>
              </a:rPr>
              <a:t>G 234</a:t>
            </a:r>
          </a:p>
          <a:p>
            <a:pPr algn="ctr">
              <a:defRPr/>
            </a:pPr>
            <a:r>
              <a:rPr lang="en-GB" sz="800" dirty="0">
                <a:solidFill>
                  <a:schemeClr val="bg2"/>
                </a:solidFill>
              </a:rPr>
              <a:t>B 210</a:t>
            </a:r>
          </a:p>
        </p:txBody>
      </p:sp>
      <p:sp>
        <p:nvSpPr>
          <p:cNvPr id="78" name="Rectangle 77"/>
          <p:cNvSpPr/>
          <p:nvPr userDrawn="1"/>
        </p:nvSpPr>
        <p:spPr>
          <a:xfrm>
            <a:off x="-627063" y="5516563"/>
            <a:ext cx="431800" cy="4333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211</a:t>
            </a:r>
          </a:p>
          <a:p>
            <a:pPr algn="ctr">
              <a:defRPr/>
            </a:pPr>
            <a:r>
              <a:rPr lang="en-GB" sz="800" dirty="0">
                <a:solidFill>
                  <a:schemeClr val="tx2"/>
                </a:solidFill>
              </a:rPr>
              <a:t>G 227</a:t>
            </a:r>
          </a:p>
          <a:p>
            <a:pPr algn="ctr">
              <a:defRPr/>
            </a:pPr>
            <a:r>
              <a:rPr lang="en-GB" sz="800" dirty="0">
                <a:solidFill>
                  <a:schemeClr val="tx2"/>
                </a:solidFill>
              </a:rPr>
              <a:t>B 237</a:t>
            </a:r>
          </a:p>
        </p:txBody>
      </p:sp>
      <p:sp>
        <p:nvSpPr>
          <p:cNvPr id="75" name="Picture Placeholder 74"/>
          <p:cNvSpPr>
            <a:spLocks noGrp="1"/>
          </p:cNvSpPr>
          <p:nvPr>
            <p:ph type="pic" sz="quarter" idx="11"/>
          </p:nvPr>
        </p:nvSpPr>
        <p:spPr>
          <a:xfrm>
            <a:off x="488950" y="182813"/>
            <a:ext cx="8928000" cy="3786187"/>
          </a:xfrm>
        </p:spPr>
        <p:txBody>
          <a:bodyPr/>
          <a:lstStyle/>
          <a:p>
            <a:pPr lvl="0"/>
            <a:r>
              <a:rPr lang="en-US" noProof="0" dirty="0"/>
              <a:t>Click icon to add picture</a:t>
            </a:r>
            <a:endParaRPr lang="en-GB" noProof="0" dirty="0"/>
          </a:p>
        </p:txBody>
      </p:sp>
      <p:sp>
        <p:nvSpPr>
          <p:cNvPr id="79" name="ClipArt Placeholder 78"/>
          <p:cNvSpPr>
            <a:spLocks noGrp="1"/>
          </p:cNvSpPr>
          <p:nvPr>
            <p:ph type="clipArt" sz="quarter" idx="12"/>
          </p:nvPr>
        </p:nvSpPr>
        <p:spPr>
          <a:xfrm>
            <a:off x="2962275" y="2824164"/>
            <a:ext cx="6049963" cy="1844746"/>
          </a:xfrm>
          <a:solidFill>
            <a:schemeClr val="bg1"/>
          </a:solidFill>
        </p:spPr>
        <p:txBody>
          <a:bodyPr/>
          <a:lstStyle>
            <a:lvl1pPr>
              <a:defRPr baseline="0"/>
            </a:lvl1pPr>
          </a:lstStyle>
          <a:p>
            <a:pPr lvl="0"/>
            <a:r>
              <a:rPr lang="en-US" noProof="0" dirty="0"/>
              <a:t>Click icon to add clip art</a:t>
            </a:r>
            <a:endParaRPr lang="en-GB" noProof="0" dirty="0"/>
          </a:p>
        </p:txBody>
      </p:sp>
      <p:sp>
        <p:nvSpPr>
          <p:cNvPr id="2" name="Title 1"/>
          <p:cNvSpPr>
            <a:spLocks noGrp="1"/>
          </p:cNvSpPr>
          <p:nvPr>
            <p:ph type="ctrTitle"/>
          </p:nvPr>
        </p:nvSpPr>
        <p:spPr>
          <a:xfrm>
            <a:off x="3026256" y="2889000"/>
            <a:ext cx="5922000" cy="1080000"/>
          </a:xfrm>
          <a:solidFill>
            <a:schemeClr val="tx2"/>
          </a:solidFill>
          <a:ln w="9525" algn="ctr">
            <a:noFill/>
            <a:miter lim="800000"/>
            <a:headEnd/>
            <a:tailEnd/>
          </a:ln>
        </p:spPr>
        <p:txBody>
          <a:bodyPr lIns="180000" tIns="72000" rIns="180000" bIns="72000"/>
          <a:lstStyle>
            <a:lvl1pPr>
              <a:defRPr kumimoji="0" lang="en-GB" sz="3200" b="0" i="1" u="none" strike="noStrike" kern="1200" cap="none" spc="0" normalizeH="0" baseline="0" noProof="0">
                <a:ln>
                  <a:noFill/>
                </a:ln>
                <a:solidFill>
                  <a:schemeClr val="bg1"/>
                </a:solidFill>
                <a:effectLst/>
                <a:uLnTx/>
                <a:uFillTx/>
                <a:latin typeface="Myriad Light" pitchFamily="2" charset="0"/>
                <a:ea typeface="+mn-ea"/>
                <a:cs typeface="+mn-cs"/>
              </a:defRPr>
            </a:lvl1pPr>
          </a:lstStyle>
          <a:p>
            <a:pPr lvl="0"/>
            <a:r>
              <a:rPr lang="en-US"/>
              <a:t>Click to edit Master title style</a:t>
            </a:r>
            <a:endParaRPr lang="en-GB" dirty="0"/>
          </a:p>
        </p:txBody>
      </p:sp>
      <p:sp>
        <p:nvSpPr>
          <p:cNvPr id="3" name="Subtitle 2"/>
          <p:cNvSpPr>
            <a:spLocks noGrp="1"/>
          </p:cNvSpPr>
          <p:nvPr>
            <p:ph type="subTitle" idx="1"/>
          </p:nvPr>
        </p:nvSpPr>
        <p:spPr>
          <a:xfrm>
            <a:off x="3026256" y="4041128"/>
            <a:ext cx="5922000" cy="540000"/>
          </a:xfrm>
          <a:solidFill>
            <a:schemeClr val="bg2"/>
          </a:solidFill>
          <a:ln w="9525">
            <a:noFill/>
            <a:miter lim="800000"/>
            <a:headEnd/>
            <a:tailEnd/>
          </a:ln>
        </p:spPr>
        <p:txBody>
          <a:bodyPr lIns="180000" tIns="72000" rIns="180000" bIns="72000" anchor="ctr"/>
          <a:lstStyle>
            <a:lvl1pPr marL="0" indent="0" algn="r">
              <a:buNone/>
              <a:defRPr kumimoji="0" lang="en-GB" sz="1600" b="0" i="1" u="none" strike="noStrike" kern="1200" cap="none" spc="0" normalizeH="0" baseline="0" noProof="0">
                <a:ln>
                  <a:noFill/>
                </a:ln>
                <a:solidFill>
                  <a:schemeClr val="bg1"/>
                </a:solidFill>
                <a:effectLst/>
                <a:uLnTx/>
                <a:uFillTx/>
                <a:latin typeface="Myriad-Italic"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8" name="Text Placeholder 17"/>
          <p:cNvSpPr>
            <a:spLocks noGrp="1"/>
          </p:cNvSpPr>
          <p:nvPr>
            <p:ph type="body" sz="quarter" idx="10"/>
          </p:nvPr>
        </p:nvSpPr>
        <p:spPr>
          <a:xfrm>
            <a:off x="3025775" y="5373688"/>
            <a:ext cx="3871913" cy="1223962"/>
          </a:xfrm>
          <a:noFill/>
          <a:ln w="9525" algn="ctr">
            <a:noFill/>
            <a:miter lim="800000"/>
            <a:headEnd/>
            <a:tailEnd/>
          </a:ln>
          <a:effectLst/>
        </p:spPr>
        <p:txBody>
          <a:bodyPr lIns="180000" anchor="b">
            <a:noAutofit/>
          </a:bodyPr>
          <a:lstStyle>
            <a:lvl1pPr>
              <a:defRPr lang="en-GB" sz="1400" b="0" i="1" kern="1200" noProof="0" dirty="0" smtClean="0">
                <a:solidFill>
                  <a:schemeClr val="bg1">
                    <a:lumMod val="50000"/>
                  </a:schemeClr>
                </a:solidFill>
                <a:latin typeface="Myriad Light" pitchFamily="2"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2750579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above, 2 charts un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88950" y="1341438"/>
            <a:ext cx="8928100" cy="237490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3"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7" name="Text Placeholder 21"/>
          <p:cNvSpPr>
            <a:spLocks noGrp="1"/>
          </p:cNvSpPr>
          <p:nvPr>
            <p:ph type="body" sz="quarter" idx="42"/>
          </p:nvPr>
        </p:nvSpPr>
        <p:spPr>
          <a:xfrm>
            <a:off x="5025050" y="4076700"/>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18" name="Content Placeholder 2"/>
          <p:cNvSpPr>
            <a:spLocks noGrp="1"/>
          </p:cNvSpPr>
          <p:nvPr>
            <p:ph sz="half" idx="43"/>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2"/>
          <p:cNvSpPr>
            <a:spLocks noGrp="1"/>
          </p:cNvSpPr>
          <p:nvPr>
            <p:ph type="body" sz="quarter" idx="44"/>
          </p:nvPr>
        </p:nvSpPr>
        <p:spPr>
          <a:xfrm>
            <a:off x="50250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4" name="Text Placeholder 21"/>
          <p:cNvSpPr>
            <a:spLocks noGrp="1"/>
          </p:cNvSpPr>
          <p:nvPr>
            <p:ph type="body" sz="quarter" idx="46"/>
          </p:nvPr>
        </p:nvSpPr>
        <p:spPr>
          <a:xfrm>
            <a:off x="488950" y="4076699"/>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0" name="Content Placeholder 2"/>
          <p:cNvSpPr>
            <a:spLocks noGrp="1"/>
          </p:cNvSpPr>
          <p:nvPr>
            <p:ph sz="half" idx="47"/>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2"/>
          <p:cNvSpPr>
            <a:spLocks noGrp="1"/>
          </p:cNvSpPr>
          <p:nvPr>
            <p:ph type="body" sz="quarter" idx="48"/>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4" name="Text Placeholder 23"/>
          <p:cNvSpPr>
            <a:spLocks noGrp="1"/>
          </p:cNvSpPr>
          <p:nvPr>
            <p:ph type="body" sz="quarter" idx="49"/>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50"/>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957602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hart above, 2 boxes under">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6"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9" name="Text Placeholder 21"/>
          <p:cNvSpPr>
            <a:spLocks noGrp="1"/>
          </p:cNvSpPr>
          <p:nvPr>
            <p:ph type="body" sz="quarter" idx="45"/>
          </p:nvPr>
        </p:nvSpPr>
        <p:spPr>
          <a:xfrm>
            <a:off x="5025050" y="4076700"/>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0" name="Content Placeholder 2"/>
          <p:cNvSpPr>
            <a:spLocks noGrp="1"/>
          </p:cNvSpPr>
          <p:nvPr>
            <p:ph sz="half" idx="46"/>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2"/>
          <p:cNvSpPr>
            <a:spLocks noGrp="1"/>
          </p:cNvSpPr>
          <p:nvPr>
            <p:ph type="body" sz="quarter" idx="47"/>
          </p:nvPr>
        </p:nvSpPr>
        <p:spPr>
          <a:xfrm>
            <a:off x="50250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3" name="Text Placeholder 21"/>
          <p:cNvSpPr>
            <a:spLocks noGrp="1"/>
          </p:cNvSpPr>
          <p:nvPr>
            <p:ph type="body" sz="quarter" idx="49"/>
          </p:nvPr>
        </p:nvSpPr>
        <p:spPr>
          <a:xfrm>
            <a:off x="488950" y="4076699"/>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50"/>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51"/>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7"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8"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7" name="Text Placeholder 23"/>
          <p:cNvSpPr>
            <a:spLocks noGrp="1"/>
          </p:cNvSpPr>
          <p:nvPr>
            <p:ph type="body" sz="quarter" idx="53"/>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0" name="Text Placeholder 23"/>
          <p:cNvSpPr>
            <a:spLocks noGrp="1"/>
          </p:cNvSpPr>
          <p:nvPr>
            <p:ph type="body" sz="quarter" idx="54"/>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1" name="Text Placeholder 23"/>
          <p:cNvSpPr>
            <a:spLocks noGrp="1"/>
          </p:cNvSpPr>
          <p:nvPr>
            <p:ph type="body" sz="quarter" idx="55"/>
          </p:nvPr>
        </p:nvSpPr>
        <p:spPr>
          <a:xfrm>
            <a:off x="488951" y="1341439"/>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632956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1" name="Text Placeholder 7"/>
          <p:cNvSpPr>
            <a:spLocks noGrp="1"/>
          </p:cNvSpPr>
          <p:nvPr>
            <p:ph type="body" sz="quarter" idx="48"/>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3" name="Text Placeholder 21"/>
          <p:cNvSpPr>
            <a:spLocks noGrp="1"/>
          </p:cNvSpPr>
          <p:nvPr>
            <p:ph type="body" sz="quarter" idx="35"/>
          </p:nvPr>
        </p:nvSpPr>
        <p:spPr>
          <a:xfrm>
            <a:off x="5025050" y="1557338"/>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31"/>
          </p:nvPr>
        </p:nvSpPr>
        <p:spPr>
          <a:xfrm>
            <a:off x="5025050"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33"/>
          </p:nvPr>
        </p:nvSpPr>
        <p:spPr>
          <a:xfrm>
            <a:off x="5025050"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7" name="Text Placeholder 21"/>
          <p:cNvSpPr>
            <a:spLocks noGrp="1"/>
          </p:cNvSpPr>
          <p:nvPr>
            <p:ph type="body" sz="quarter" idx="50"/>
          </p:nvPr>
        </p:nvSpPr>
        <p:spPr>
          <a:xfrm>
            <a:off x="5025050" y="4076700"/>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44" name="Content Placeholder 2"/>
          <p:cNvSpPr>
            <a:spLocks noGrp="1"/>
          </p:cNvSpPr>
          <p:nvPr>
            <p:ph sz="half" idx="51"/>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ext Placeholder 22"/>
          <p:cNvSpPr>
            <a:spLocks noGrp="1"/>
          </p:cNvSpPr>
          <p:nvPr>
            <p:ph type="body" sz="quarter" idx="52"/>
          </p:nvPr>
        </p:nvSpPr>
        <p:spPr>
          <a:xfrm>
            <a:off x="5025050"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7" name="Text Placeholder 21"/>
          <p:cNvSpPr>
            <a:spLocks noGrp="1"/>
          </p:cNvSpPr>
          <p:nvPr>
            <p:ph type="body" sz="quarter" idx="54"/>
          </p:nvPr>
        </p:nvSpPr>
        <p:spPr>
          <a:xfrm>
            <a:off x="488950" y="1557337"/>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48" name="Content Placeholder 2"/>
          <p:cNvSpPr>
            <a:spLocks noGrp="1"/>
          </p:cNvSpPr>
          <p:nvPr>
            <p:ph sz="half" idx="55"/>
          </p:nvPr>
        </p:nvSpPr>
        <p:spPr>
          <a:xfrm>
            <a:off x="488950" y="1557337"/>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9" name="Text Placeholder 22"/>
          <p:cNvSpPr>
            <a:spLocks noGrp="1"/>
          </p:cNvSpPr>
          <p:nvPr>
            <p:ph type="body" sz="quarter" idx="56"/>
          </p:nvPr>
        </p:nvSpPr>
        <p:spPr>
          <a:xfrm>
            <a:off x="488950" y="3573933"/>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1" name="Text Placeholder 21"/>
          <p:cNvSpPr>
            <a:spLocks noGrp="1"/>
          </p:cNvSpPr>
          <p:nvPr>
            <p:ph type="body" sz="quarter" idx="58"/>
          </p:nvPr>
        </p:nvSpPr>
        <p:spPr>
          <a:xfrm>
            <a:off x="488950" y="4076699"/>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2" name="Content Placeholder 2"/>
          <p:cNvSpPr>
            <a:spLocks noGrp="1"/>
          </p:cNvSpPr>
          <p:nvPr>
            <p:ph sz="half" idx="59"/>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3" name="Text Placeholder 22"/>
          <p:cNvSpPr>
            <a:spLocks noGrp="1"/>
          </p:cNvSpPr>
          <p:nvPr>
            <p:ph type="body" sz="quarter" idx="60"/>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0" name="Text Placeholder 23"/>
          <p:cNvSpPr>
            <a:spLocks noGrp="1"/>
          </p:cNvSpPr>
          <p:nvPr>
            <p:ph type="body" sz="quarter" idx="61"/>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8"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9" name="Text Placeholder 23"/>
          <p:cNvSpPr>
            <a:spLocks noGrp="1"/>
          </p:cNvSpPr>
          <p:nvPr>
            <p:ph type="body" sz="quarter" idx="63"/>
          </p:nvPr>
        </p:nvSpPr>
        <p:spPr>
          <a:xfrm>
            <a:off x="4889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0" name="Text Placeholder 23"/>
          <p:cNvSpPr>
            <a:spLocks noGrp="1"/>
          </p:cNvSpPr>
          <p:nvPr>
            <p:ph type="body" sz="quarter" idx="64"/>
          </p:nvPr>
        </p:nvSpPr>
        <p:spPr>
          <a:xfrm>
            <a:off x="50250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009596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p:nvPr>
        </p:nvSpPr>
        <p:spPr>
          <a:xfrm>
            <a:off x="488504" y="405607"/>
            <a:ext cx="8208000" cy="630000"/>
          </a:xfrm>
        </p:spPr>
        <p:txBody>
          <a:bodyPr/>
          <a:lstStyle/>
          <a:p>
            <a:r>
              <a:rPr lang="en-US"/>
              <a:t>Click to edit Master title style</a:t>
            </a:r>
            <a:endParaRPr lang="en-GB"/>
          </a:p>
        </p:txBody>
      </p:sp>
      <p:sp>
        <p:nvSpPr>
          <p:cNvPr id="29" name="Text Placeholder 7"/>
          <p:cNvSpPr>
            <a:spLocks noGrp="1"/>
          </p:cNvSpPr>
          <p:nvPr>
            <p:ph type="body" sz="quarter" idx="5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31" name="Text Placeholder 21"/>
          <p:cNvSpPr>
            <a:spLocks noGrp="1"/>
          </p:cNvSpPr>
          <p:nvPr>
            <p:ph type="body" sz="quarter" idx="35"/>
          </p:nvPr>
        </p:nvSpPr>
        <p:spPr>
          <a:xfrm>
            <a:off x="6537324"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2" name="Content Placeholder 2"/>
          <p:cNvSpPr>
            <a:spLocks noGrp="1"/>
          </p:cNvSpPr>
          <p:nvPr>
            <p:ph sz="half" idx="31"/>
          </p:nvPr>
        </p:nvSpPr>
        <p:spPr>
          <a:xfrm>
            <a:off x="6537324"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2"/>
          <p:cNvSpPr>
            <a:spLocks noGrp="1"/>
          </p:cNvSpPr>
          <p:nvPr>
            <p:ph type="body" sz="quarter" idx="53"/>
          </p:nvPr>
        </p:nvSpPr>
        <p:spPr>
          <a:xfrm>
            <a:off x="6537324"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5" name="Text Placeholder 21"/>
          <p:cNvSpPr>
            <a:spLocks noGrp="1"/>
          </p:cNvSpPr>
          <p:nvPr>
            <p:ph type="body" sz="quarter" idx="57"/>
          </p:nvPr>
        </p:nvSpPr>
        <p:spPr>
          <a:xfrm>
            <a:off x="3513138"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6" name="Content Placeholder 2"/>
          <p:cNvSpPr>
            <a:spLocks noGrp="1"/>
          </p:cNvSpPr>
          <p:nvPr>
            <p:ph sz="half" idx="58"/>
          </p:nvPr>
        </p:nvSpPr>
        <p:spPr>
          <a:xfrm>
            <a:off x="3513138"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Text Placeholder 22"/>
          <p:cNvSpPr>
            <a:spLocks noGrp="1"/>
          </p:cNvSpPr>
          <p:nvPr>
            <p:ph type="body" sz="quarter" idx="59"/>
          </p:nvPr>
        </p:nvSpPr>
        <p:spPr>
          <a:xfrm>
            <a:off x="3513138"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9" name="Text Placeholder 21"/>
          <p:cNvSpPr>
            <a:spLocks noGrp="1"/>
          </p:cNvSpPr>
          <p:nvPr>
            <p:ph type="body" sz="quarter" idx="61"/>
          </p:nvPr>
        </p:nvSpPr>
        <p:spPr>
          <a:xfrm>
            <a:off x="488952"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40" name="Content Placeholder 2"/>
          <p:cNvSpPr>
            <a:spLocks noGrp="1"/>
          </p:cNvSpPr>
          <p:nvPr>
            <p:ph sz="half" idx="62"/>
          </p:nvPr>
        </p:nvSpPr>
        <p:spPr>
          <a:xfrm>
            <a:off x="488952"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22"/>
          <p:cNvSpPr>
            <a:spLocks noGrp="1"/>
          </p:cNvSpPr>
          <p:nvPr>
            <p:ph type="body" sz="quarter" idx="63"/>
          </p:nvPr>
        </p:nvSpPr>
        <p:spPr>
          <a:xfrm>
            <a:off x="488952"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4" name="Text Placeholder 21"/>
          <p:cNvSpPr>
            <a:spLocks noGrp="1"/>
          </p:cNvSpPr>
          <p:nvPr>
            <p:ph type="body" sz="quarter" idx="65"/>
          </p:nvPr>
        </p:nvSpPr>
        <p:spPr>
          <a:xfrm>
            <a:off x="6536876" y="4076699"/>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3" name="Content Placeholder 2"/>
          <p:cNvSpPr>
            <a:spLocks noGrp="1"/>
          </p:cNvSpPr>
          <p:nvPr>
            <p:ph sz="half" idx="66"/>
          </p:nvPr>
        </p:nvSpPr>
        <p:spPr>
          <a:xfrm>
            <a:off x="6536876"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4" name="Text Placeholder 22"/>
          <p:cNvSpPr>
            <a:spLocks noGrp="1"/>
          </p:cNvSpPr>
          <p:nvPr>
            <p:ph type="body" sz="quarter" idx="67"/>
          </p:nvPr>
        </p:nvSpPr>
        <p:spPr>
          <a:xfrm>
            <a:off x="6536876"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6" name="Text Placeholder 21"/>
          <p:cNvSpPr>
            <a:spLocks noGrp="1"/>
          </p:cNvSpPr>
          <p:nvPr>
            <p:ph type="body" sz="quarter" idx="69"/>
          </p:nvPr>
        </p:nvSpPr>
        <p:spPr>
          <a:xfrm>
            <a:off x="3512690" y="4076699"/>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7" name="Content Placeholder 2"/>
          <p:cNvSpPr>
            <a:spLocks noGrp="1"/>
          </p:cNvSpPr>
          <p:nvPr>
            <p:ph sz="half" idx="70"/>
          </p:nvPr>
        </p:nvSpPr>
        <p:spPr>
          <a:xfrm>
            <a:off x="3512690"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8" name="Text Placeholder 22"/>
          <p:cNvSpPr>
            <a:spLocks noGrp="1"/>
          </p:cNvSpPr>
          <p:nvPr>
            <p:ph type="body" sz="quarter" idx="71"/>
          </p:nvPr>
        </p:nvSpPr>
        <p:spPr>
          <a:xfrm>
            <a:off x="3512690"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60" name="Text Placeholder 21"/>
          <p:cNvSpPr>
            <a:spLocks noGrp="1"/>
          </p:cNvSpPr>
          <p:nvPr>
            <p:ph type="body" sz="quarter" idx="73"/>
          </p:nvPr>
        </p:nvSpPr>
        <p:spPr>
          <a:xfrm>
            <a:off x="488504" y="4076699"/>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61" name="Content Placeholder 2"/>
          <p:cNvSpPr>
            <a:spLocks noGrp="1"/>
          </p:cNvSpPr>
          <p:nvPr>
            <p:ph sz="half" idx="74"/>
          </p:nvPr>
        </p:nvSpPr>
        <p:spPr>
          <a:xfrm>
            <a:off x="488504"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2" name="Text Placeholder 22"/>
          <p:cNvSpPr>
            <a:spLocks noGrp="1"/>
          </p:cNvSpPr>
          <p:nvPr>
            <p:ph type="body" sz="quarter" idx="75"/>
          </p:nvPr>
        </p:nvSpPr>
        <p:spPr>
          <a:xfrm>
            <a:off x="488504"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8"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3"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5" name="Text Placeholder 23"/>
          <p:cNvSpPr>
            <a:spLocks noGrp="1"/>
          </p:cNvSpPr>
          <p:nvPr>
            <p:ph type="body" sz="quarter" idx="76"/>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6" name="Text Placeholder 23"/>
          <p:cNvSpPr>
            <a:spLocks noGrp="1"/>
          </p:cNvSpPr>
          <p:nvPr>
            <p:ph type="body" sz="quarter" idx="77"/>
          </p:nvPr>
        </p:nvSpPr>
        <p:spPr>
          <a:xfrm>
            <a:off x="6536876"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7" name="Text Placeholder 23"/>
          <p:cNvSpPr>
            <a:spLocks noGrp="1"/>
          </p:cNvSpPr>
          <p:nvPr>
            <p:ph type="body" sz="quarter" idx="78"/>
          </p:nvPr>
        </p:nvSpPr>
        <p:spPr>
          <a:xfrm>
            <a:off x="3512690"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8" name="Text Placeholder 23"/>
          <p:cNvSpPr>
            <a:spLocks noGrp="1"/>
          </p:cNvSpPr>
          <p:nvPr>
            <p:ph type="body" sz="quarter" idx="79"/>
          </p:nvPr>
        </p:nvSpPr>
        <p:spPr>
          <a:xfrm>
            <a:off x="488504"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321803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boxes">
    <p:spTree>
      <p:nvGrpSpPr>
        <p:cNvPr id="1" name=""/>
        <p:cNvGrpSpPr/>
        <p:nvPr/>
      </p:nvGrpSpPr>
      <p:grpSpPr>
        <a:xfrm>
          <a:off x="0" y="0"/>
          <a:ext cx="0" cy="0"/>
          <a:chOff x="0" y="0"/>
          <a:chExt cx="0" cy="0"/>
        </a:xfrm>
      </p:grpSpPr>
      <p:sp>
        <p:nvSpPr>
          <p:cNvPr id="2" name="Title 1"/>
          <p:cNvSpPr>
            <a:spLocks noGrp="1"/>
          </p:cNvSpPr>
          <p:nvPr>
            <p:ph type="title"/>
          </p:nvPr>
        </p:nvSpPr>
        <p:spPr>
          <a:xfrm>
            <a:off x="488504" y="405607"/>
            <a:ext cx="8208000" cy="630000"/>
          </a:xfrm>
        </p:spPr>
        <p:txBody>
          <a:bodyPr/>
          <a:lstStyle/>
          <a:p>
            <a:r>
              <a:rPr lang="en-US"/>
              <a:t>Click to edit Master title style</a:t>
            </a:r>
            <a:endParaRPr lang="en-GB"/>
          </a:p>
        </p:txBody>
      </p:sp>
      <p:sp>
        <p:nvSpPr>
          <p:cNvPr id="29" name="Text Placeholder 7"/>
          <p:cNvSpPr>
            <a:spLocks noGrp="1"/>
          </p:cNvSpPr>
          <p:nvPr>
            <p:ph type="body" sz="quarter" idx="5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31" name="Text Placeholder 21"/>
          <p:cNvSpPr>
            <a:spLocks noGrp="1"/>
          </p:cNvSpPr>
          <p:nvPr>
            <p:ph type="body" sz="quarter" idx="35"/>
          </p:nvPr>
        </p:nvSpPr>
        <p:spPr>
          <a:xfrm>
            <a:off x="6537324"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2" name="Content Placeholder 2"/>
          <p:cNvSpPr>
            <a:spLocks noGrp="1"/>
          </p:cNvSpPr>
          <p:nvPr>
            <p:ph sz="half" idx="31"/>
          </p:nvPr>
        </p:nvSpPr>
        <p:spPr>
          <a:xfrm>
            <a:off x="6537324"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2"/>
          <p:cNvSpPr>
            <a:spLocks noGrp="1"/>
          </p:cNvSpPr>
          <p:nvPr>
            <p:ph type="body" sz="quarter" idx="53"/>
          </p:nvPr>
        </p:nvSpPr>
        <p:spPr>
          <a:xfrm>
            <a:off x="6537324"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5" name="Text Placeholder 21"/>
          <p:cNvSpPr>
            <a:spLocks noGrp="1"/>
          </p:cNvSpPr>
          <p:nvPr>
            <p:ph type="body" sz="quarter" idx="57"/>
          </p:nvPr>
        </p:nvSpPr>
        <p:spPr>
          <a:xfrm>
            <a:off x="3513138"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6" name="Content Placeholder 2"/>
          <p:cNvSpPr>
            <a:spLocks noGrp="1"/>
          </p:cNvSpPr>
          <p:nvPr>
            <p:ph sz="half" idx="58"/>
          </p:nvPr>
        </p:nvSpPr>
        <p:spPr>
          <a:xfrm>
            <a:off x="3513138"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Text Placeholder 22"/>
          <p:cNvSpPr>
            <a:spLocks noGrp="1"/>
          </p:cNvSpPr>
          <p:nvPr>
            <p:ph type="body" sz="quarter" idx="59"/>
          </p:nvPr>
        </p:nvSpPr>
        <p:spPr>
          <a:xfrm>
            <a:off x="3513138"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9" name="Text Placeholder 21"/>
          <p:cNvSpPr>
            <a:spLocks noGrp="1"/>
          </p:cNvSpPr>
          <p:nvPr>
            <p:ph type="body" sz="quarter" idx="61"/>
          </p:nvPr>
        </p:nvSpPr>
        <p:spPr>
          <a:xfrm>
            <a:off x="488952" y="1557338"/>
            <a:ext cx="2879726"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40" name="Content Placeholder 2"/>
          <p:cNvSpPr>
            <a:spLocks noGrp="1"/>
          </p:cNvSpPr>
          <p:nvPr>
            <p:ph sz="half" idx="62"/>
          </p:nvPr>
        </p:nvSpPr>
        <p:spPr>
          <a:xfrm>
            <a:off x="488952" y="1557337"/>
            <a:ext cx="2879726" cy="4535957"/>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21"/>
          <p:cNvSpPr>
            <a:spLocks noGrp="1"/>
          </p:cNvSpPr>
          <p:nvPr>
            <p:ph type="body" sz="quarter" idx="65"/>
          </p:nvPr>
        </p:nvSpPr>
        <p:spPr>
          <a:xfrm>
            <a:off x="3513138" y="4076699"/>
            <a:ext cx="5903464"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3" name="Content Placeholder 2"/>
          <p:cNvSpPr>
            <a:spLocks noGrp="1"/>
          </p:cNvSpPr>
          <p:nvPr>
            <p:ph sz="half" idx="66"/>
          </p:nvPr>
        </p:nvSpPr>
        <p:spPr>
          <a:xfrm>
            <a:off x="3513138" y="4076699"/>
            <a:ext cx="5903464"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4" name="Text Placeholder 22"/>
          <p:cNvSpPr>
            <a:spLocks noGrp="1"/>
          </p:cNvSpPr>
          <p:nvPr>
            <p:ph type="body" sz="quarter" idx="67"/>
          </p:nvPr>
        </p:nvSpPr>
        <p:spPr>
          <a:xfrm>
            <a:off x="3513138" y="6093295"/>
            <a:ext cx="5903464"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62" name="Text Placeholder 22"/>
          <p:cNvSpPr>
            <a:spLocks noGrp="1"/>
          </p:cNvSpPr>
          <p:nvPr>
            <p:ph type="body" sz="quarter" idx="75"/>
          </p:nvPr>
        </p:nvSpPr>
        <p:spPr>
          <a:xfrm>
            <a:off x="488504"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8"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3"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5" name="Text Placeholder 23"/>
          <p:cNvSpPr>
            <a:spLocks noGrp="1"/>
          </p:cNvSpPr>
          <p:nvPr>
            <p:ph type="body" sz="quarter" idx="76"/>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6" name="Text Placeholder 23"/>
          <p:cNvSpPr>
            <a:spLocks noGrp="1"/>
          </p:cNvSpPr>
          <p:nvPr>
            <p:ph type="body" sz="quarter" idx="77"/>
          </p:nvPr>
        </p:nvSpPr>
        <p:spPr>
          <a:xfrm>
            <a:off x="3513138" y="3860799"/>
            <a:ext cx="5903464"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784032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ine charts">
    <p:spTree>
      <p:nvGrpSpPr>
        <p:cNvPr id="1" name=""/>
        <p:cNvGrpSpPr/>
        <p:nvPr/>
      </p:nvGrpSpPr>
      <p:grpSpPr>
        <a:xfrm>
          <a:off x="0" y="0"/>
          <a:ext cx="0" cy="0"/>
          <a:chOff x="0" y="0"/>
          <a:chExt cx="0" cy="0"/>
        </a:xfrm>
      </p:grpSpPr>
      <p:sp>
        <p:nvSpPr>
          <p:cNvPr id="41" name="Content Placeholder 2"/>
          <p:cNvSpPr>
            <a:spLocks noGrp="1"/>
          </p:cNvSpPr>
          <p:nvPr>
            <p:ph sz="half" idx="83"/>
          </p:nvPr>
        </p:nvSpPr>
        <p:spPr>
          <a:xfrm>
            <a:off x="482600" y="1557339"/>
            <a:ext cx="1014413" cy="1475453"/>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2" name="Content Placeholder 2"/>
          <p:cNvSpPr>
            <a:spLocks noGrp="1"/>
          </p:cNvSpPr>
          <p:nvPr>
            <p:ph sz="half" idx="84"/>
          </p:nvPr>
        </p:nvSpPr>
        <p:spPr>
          <a:xfrm>
            <a:off x="482600" y="4742460"/>
            <a:ext cx="1014413" cy="1475453"/>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3" name="Content Placeholder 2"/>
          <p:cNvSpPr>
            <a:spLocks noGrp="1"/>
          </p:cNvSpPr>
          <p:nvPr>
            <p:ph sz="half" idx="85"/>
          </p:nvPr>
        </p:nvSpPr>
        <p:spPr>
          <a:xfrm>
            <a:off x="482600" y="3149899"/>
            <a:ext cx="1014413" cy="1475453"/>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en-GB"/>
          </a:p>
        </p:txBody>
      </p:sp>
      <p:sp>
        <p:nvSpPr>
          <p:cNvPr id="56" name="Text Placeholder 21"/>
          <p:cNvSpPr>
            <a:spLocks noGrp="1"/>
          </p:cNvSpPr>
          <p:nvPr>
            <p:ph type="body" sz="quarter" idx="53"/>
          </p:nvPr>
        </p:nvSpPr>
        <p:spPr>
          <a:xfrm>
            <a:off x="6897051" y="1557339"/>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57" name="Content Placeholder 2"/>
          <p:cNvSpPr>
            <a:spLocks noGrp="1"/>
          </p:cNvSpPr>
          <p:nvPr>
            <p:ph sz="half" idx="54"/>
          </p:nvPr>
        </p:nvSpPr>
        <p:spPr>
          <a:xfrm>
            <a:off x="6897051" y="155679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8" name="Text Placeholder 22"/>
          <p:cNvSpPr>
            <a:spLocks noGrp="1"/>
          </p:cNvSpPr>
          <p:nvPr>
            <p:ph type="body" sz="quarter" idx="55"/>
          </p:nvPr>
        </p:nvSpPr>
        <p:spPr>
          <a:xfrm>
            <a:off x="6897051" y="2890388"/>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65" name="Text Placeholder 21"/>
          <p:cNvSpPr>
            <a:spLocks noGrp="1"/>
          </p:cNvSpPr>
          <p:nvPr>
            <p:ph type="body" sz="quarter" idx="56"/>
          </p:nvPr>
        </p:nvSpPr>
        <p:spPr>
          <a:xfrm>
            <a:off x="6896799" y="4741814"/>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66" name="Content Placeholder 2"/>
          <p:cNvSpPr>
            <a:spLocks noGrp="1"/>
          </p:cNvSpPr>
          <p:nvPr>
            <p:ph sz="half" idx="57"/>
          </p:nvPr>
        </p:nvSpPr>
        <p:spPr>
          <a:xfrm>
            <a:off x="6896799" y="4741913"/>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7" name="Text Placeholder 22"/>
          <p:cNvSpPr>
            <a:spLocks noGrp="1"/>
          </p:cNvSpPr>
          <p:nvPr>
            <p:ph type="body" sz="quarter" idx="58"/>
          </p:nvPr>
        </p:nvSpPr>
        <p:spPr>
          <a:xfrm>
            <a:off x="6896799" y="6073200"/>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68" name="Text Placeholder 21"/>
          <p:cNvSpPr>
            <a:spLocks noGrp="1"/>
          </p:cNvSpPr>
          <p:nvPr>
            <p:ph type="body" sz="quarter" idx="59"/>
          </p:nvPr>
        </p:nvSpPr>
        <p:spPr>
          <a:xfrm>
            <a:off x="6896547" y="3158481"/>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69" name="Content Placeholder 2"/>
          <p:cNvSpPr>
            <a:spLocks noGrp="1"/>
          </p:cNvSpPr>
          <p:nvPr>
            <p:ph sz="half" idx="60"/>
          </p:nvPr>
        </p:nvSpPr>
        <p:spPr>
          <a:xfrm>
            <a:off x="6896547" y="314935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0" name="Text Placeholder 22"/>
          <p:cNvSpPr>
            <a:spLocks noGrp="1"/>
          </p:cNvSpPr>
          <p:nvPr>
            <p:ph type="body" sz="quarter" idx="61"/>
          </p:nvPr>
        </p:nvSpPr>
        <p:spPr>
          <a:xfrm>
            <a:off x="6896547" y="4492176"/>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72" name="Text Placeholder 21"/>
          <p:cNvSpPr>
            <a:spLocks noGrp="1"/>
          </p:cNvSpPr>
          <p:nvPr>
            <p:ph type="body" sz="quarter" idx="63"/>
          </p:nvPr>
        </p:nvSpPr>
        <p:spPr>
          <a:xfrm>
            <a:off x="1617278" y="1557339"/>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73" name="Content Placeholder 2"/>
          <p:cNvSpPr>
            <a:spLocks noGrp="1"/>
          </p:cNvSpPr>
          <p:nvPr>
            <p:ph sz="half" idx="64"/>
          </p:nvPr>
        </p:nvSpPr>
        <p:spPr>
          <a:xfrm>
            <a:off x="1617026" y="155679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4" name="Text Placeholder 22"/>
          <p:cNvSpPr>
            <a:spLocks noGrp="1"/>
          </p:cNvSpPr>
          <p:nvPr>
            <p:ph type="body" sz="quarter" idx="65"/>
          </p:nvPr>
        </p:nvSpPr>
        <p:spPr>
          <a:xfrm>
            <a:off x="1617026" y="2890388"/>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75" name="Text Placeholder 21"/>
          <p:cNvSpPr>
            <a:spLocks noGrp="1"/>
          </p:cNvSpPr>
          <p:nvPr>
            <p:ph type="body" sz="quarter" idx="66"/>
          </p:nvPr>
        </p:nvSpPr>
        <p:spPr>
          <a:xfrm>
            <a:off x="1617278" y="4741814"/>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76" name="Content Placeholder 2"/>
          <p:cNvSpPr>
            <a:spLocks noGrp="1"/>
          </p:cNvSpPr>
          <p:nvPr>
            <p:ph sz="half" idx="67"/>
          </p:nvPr>
        </p:nvSpPr>
        <p:spPr>
          <a:xfrm>
            <a:off x="1617026" y="4741913"/>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7" name="Text Placeholder 22"/>
          <p:cNvSpPr>
            <a:spLocks noGrp="1"/>
          </p:cNvSpPr>
          <p:nvPr>
            <p:ph type="body" sz="quarter" idx="68"/>
          </p:nvPr>
        </p:nvSpPr>
        <p:spPr>
          <a:xfrm>
            <a:off x="1617026" y="6073200"/>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78" name="Text Placeholder 21"/>
          <p:cNvSpPr>
            <a:spLocks noGrp="1"/>
          </p:cNvSpPr>
          <p:nvPr>
            <p:ph type="body" sz="quarter" idx="69"/>
          </p:nvPr>
        </p:nvSpPr>
        <p:spPr>
          <a:xfrm>
            <a:off x="1617278" y="3158481"/>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79" name="Content Placeholder 2"/>
          <p:cNvSpPr>
            <a:spLocks noGrp="1"/>
          </p:cNvSpPr>
          <p:nvPr>
            <p:ph sz="half" idx="70"/>
          </p:nvPr>
        </p:nvSpPr>
        <p:spPr>
          <a:xfrm>
            <a:off x="1617026" y="314935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0" name="Text Placeholder 22"/>
          <p:cNvSpPr>
            <a:spLocks noGrp="1"/>
          </p:cNvSpPr>
          <p:nvPr>
            <p:ph type="body" sz="quarter" idx="71"/>
          </p:nvPr>
        </p:nvSpPr>
        <p:spPr>
          <a:xfrm>
            <a:off x="1617026" y="4492176"/>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82" name="Text Placeholder 21"/>
          <p:cNvSpPr>
            <a:spLocks noGrp="1"/>
          </p:cNvSpPr>
          <p:nvPr>
            <p:ph type="body" sz="quarter" idx="73"/>
          </p:nvPr>
        </p:nvSpPr>
        <p:spPr>
          <a:xfrm>
            <a:off x="4257290" y="1556419"/>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83" name="Content Placeholder 2"/>
          <p:cNvSpPr>
            <a:spLocks noGrp="1"/>
          </p:cNvSpPr>
          <p:nvPr>
            <p:ph sz="half" idx="74"/>
          </p:nvPr>
        </p:nvSpPr>
        <p:spPr>
          <a:xfrm>
            <a:off x="4257038" y="155679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4" name="Text Placeholder 22"/>
          <p:cNvSpPr>
            <a:spLocks noGrp="1"/>
          </p:cNvSpPr>
          <p:nvPr>
            <p:ph type="body" sz="quarter" idx="75"/>
          </p:nvPr>
        </p:nvSpPr>
        <p:spPr>
          <a:xfrm>
            <a:off x="4257038" y="2890388"/>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85" name="Text Placeholder 21"/>
          <p:cNvSpPr>
            <a:spLocks noGrp="1"/>
          </p:cNvSpPr>
          <p:nvPr>
            <p:ph type="body" sz="quarter" idx="76"/>
          </p:nvPr>
        </p:nvSpPr>
        <p:spPr>
          <a:xfrm>
            <a:off x="4257290" y="4741814"/>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86" name="Content Placeholder 2"/>
          <p:cNvSpPr>
            <a:spLocks noGrp="1"/>
          </p:cNvSpPr>
          <p:nvPr>
            <p:ph sz="half" idx="77"/>
          </p:nvPr>
        </p:nvSpPr>
        <p:spPr>
          <a:xfrm>
            <a:off x="4257038" y="4741913"/>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7" name="Text Placeholder 22"/>
          <p:cNvSpPr>
            <a:spLocks noGrp="1"/>
          </p:cNvSpPr>
          <p:nvPr>
            <p:ph type="body" sz="quarter" idx="78"/>
          </p:nvPr>
        </p:nvSpPr>
        <p:spPr>
          <a:xfrm>
            <a:off x="4257038" y="6073200"/>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88" name="Text Placeholder 21"/>
          <p:cNvSpPr>
            <a:spLocks noGrp="1"/>
          </p:cNvSpPr>
          <p:nvPr>
            <p:ph type="body" sz="quarter" idx="79"/>
          </p:nvPr>
        </p:nvSpPr>
        <p:spPr>
          <a:xfrm>
            <a:off x="4257290" y="3157561"/>
            <a:ext cx="2519747"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89" name="Content Placeholder 2"/>
          <p:cNvSpPr>
            <a:spLocks noGrp="1"/>
          </p:cNvSpPr>
          <p:nvPr>
            <p:ph sz="half" idx="80"/>
          </p:nvPr>
        </p:nvSpPr>
        <p:spPr>
          <a:xfrm>
            <a:off x="4257038" y="314935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0" name="Text Placeholder 22"/>
          <p:cNvSpPr>
            <a:spLocks noGrp="1"/>
          </p:cNvSpPr>
          <p:nvPr>
            <p:ph type="body" sz="quarter" idx="81"/>
          </p:nvPr>
        </p:nvSpPr>
        <p:spPr>
          <a:xfrm>
            <a:off x="4257038" y="4492176"/>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8"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37" name="Text Placeholder 23"/>
          <p:cNvSpPr>
            <a:spLocks noGrp="1"/>
          </p:cNvSpPr>
          <p:nvPr>
            <p:ph type="body" sz="quarter" idx="45"/>
          </p:nvPr>
        </p:nvSpPr>
        <p:spPr>
          <a:xfrm>
            <a:off x="6896546" y="1341437"/>
            <a:ext cx="2520503" cy="215901"/>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9" name="Text Placeholder 23"/>
          <p:cNvSpPr>
            <a:spLocks noGrp="1"/>
          </p:cNvSpPr>
          <p:nvPr>
            <p:ph type="body" sz="quarter" idx="46"/>
          </p:nvPr>
        </p:nvSpPr>
        <p:spPr>
          <a:xfrm>
            <a:off x="4256534" y="1341437"/>
            <a:ext cx="2520503" cy="215901"/>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0" name="Text Placeholder 23"/>
          <p:cNvSpPr>
            <a:spLocks noGrp="1"/>
          </p:cNvSpPr>
          <p:nvPr>
            <p:ph type="body" sz="quarter" idx="82"/>
          </p:nvPr>
        </p:nvSpPr>
        <p:spPr>
          <a:xfrm>
            <a:off x="1616522" y="1341437"/>
            <a:ext cx="2520503" cy="215901"/>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76291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hart, thre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2" name="Text Placeholder 21"/>
          <p:cNvSpPr>
            <a:spLocks noGrp="1"/>
          </p:cNvSpPr>
          <p:nvPr>
            <p:ph type="body" sz="quarter" idx="63"/>
          </p:nvPr>
        </p:nvSpPr>
        <p:spPr>
          <a:xfrm>
            <a:off x="848452" y="1341985"/>
            <a:ext cx="4032960"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73" name="Content Placeholder 2"/>
          <p:cNvSpPr>
            <a:spLocks noGrp="1"/>
          </p:cNvSpPr>
          <p:nvPr>
            <p:ph sz="half" idx="64"/>
          </p:nvPr>
        </p:nvSpPr>
        <p:spPr>
          <a:xfrm>
            <a:off x="848049" y="1341438"/>
            <a:ext cx="4033363"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4" name="Text Placeholder 22"/>
          <p:cNvSpPr>
            <a:spLocks noGrp="1"/>
          </p:cNvSpPr>
          <p:nvPr>
            <p:ph type="body" sz="quarter" idx="65"/>
          </p:nvPr>
        </p:nvSpPr>
        <p:spPr>
          <a:xfrm>
            <a:off x="848200" y="2675034"/>
            <a:ext cx="4033363"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75" name="Text Placeholder 21"/>
          <p:cNvSpPr>
            <a:spLocks noGrp="1"/>
          </p:cNvSpPr>
          <p:nvPr>
            <p:ph type="body" sz="quarter" idx="66"/>
          </p:nvPr>
        </p:nvSpPr>
        <p:spPr>
          <a:xfrm>
            <a:off x="848200" y="4741814"/>
            <a:ext cx="4032960"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76" name="Content Placeholder 2"/>
          <p:cNvSpPr>
            <a:spLocks noGrp="1"/>
          </p:cNvSpPr>
          <p:nvPr>
            <p:ph sz="half" idx="67"/>
          </p:nvPr>
        </p:nvSpPr>
        <p:spPr>
          <a:xfrm>
            <a:off x="847797" y="4741913"/>
            <a:ext cx="4033363" cy="1352151"/>
          </a:xfrm>
          <a:noFill/>
        </p:spPr>
        <p:txBody>
          <a:bodyPr lIns="72000" tIns="72000" rIns="72000" bIns="72000"/>
          <a:lstStyle>
            <a:lvl1pPr>
              <a:defRPr sz="800" i="1"/>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7" name="Text Placeholder 22"/>
          <p:cNvSpPr>
            <a:spLocks noGrp="1"/>
          </p:cNvSpPr>
          <p:nvPr>
            <p:ph type="body" sz="quarter" idx="68"/>
          </p:nvPr>
        </p:nvSpPr>
        <p:spPr>
          <a:xfrm>
            <a:off x="848200" y="6073200"/>
            <a:ext cx="4033363"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78" name="Text Placeholder 21"/>
          <p:cNvSpPr>
            <a:spLocks noGrp="1"/>
          </p:cNvSpPr>
          <p:nvPr>
            <p:ph type="body" sz="quarter" idx="69"/>
          </p:nvPr>
        </p:nvSpPr>
        <p:spPr>
          <a:xfrm>
            <a:off x="848200" y="3041899"/>
            <a:ext cx="4032960"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79" name="Content Placeholder 2"/>
          <p:cNvSpPr>
            <a:spLocks noGrp="1"/>
          </p:cNvSpPr>
          <p:nvPr>
            <p:ph sz="half" idx="70"/>
          </p:nvPr>
        </p:nvSpPr>
        <p:spPr>
          <a:xfrm>
            <a:off x="847797" y="3041899"/>
            <a:ext cx="4033363"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0" name="Text Placeholder 22"/>
          <p:cNvSpPr>
            <a:spLocks noGrp="1"/>
          </p:cNvSpPr>
          <p:nvPr>
            <p:ph type="body" sz="quarter" idx="71"/>
          </p:nvPr>
        </p:nvSpPr>
        <p:spPr>
          <a:xfrm>
            <a:off x="848200" y="4375594"/>
            <a:ext cx="4033363"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8"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41" name="Text Placeholder 21"/>
          <p:cNvSpPr>
            <a:spLocks noGrp="1"/>
          </p:cNvSpPr>
          <p:nvPr>
            <p:ph type="body" sz="quarter" idx="83"/>
          </p:nvPr>
        </p:nvSpPr>
        <p:spPr>
          <a:xfrm>
            <a:off x="5025092" y="1341985"/>
            <a:ext cx="4392173"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42" name="Content Placeholder 2"/>
          <p:cNvSpPr>
            <a:spLocks noGrp="1"/>
          </p:cNvSpPr>
          <p:nvPr>
            <p:ph sz="half" idx="84"/>
          </p:nvPr>
        </p:nvSpPr>
        <p:spPr>
          <a:xfrm>
            <a:off x="5024690" y="1341985"/>
            <a:ext cx="4392612"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Text Placeholder 22"/>
          <p:cNvSpPr>
            <a:spLocks noGrp="1"/>
          </p:cNvSpPr>
          <p:nvPr>
            <p:ph type="body" sz="quarter" idx="85"/>
          </p:nvPr>
        </p:nvSpPr>
        <p:spPr>
          <a:xfrm>
            <a:off x="5024841" y="2675680"/>
            <a:ext cx="4392612"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4" name="Text Placeholder 21"/>
          <p:cNvSpPr>
            <a:spLocks noGrp="1"/>
          </p:cNvSpPr>
          <p:nvPr>
            <p:ph type="body" sz="quarter" idx="86"/>
          </p:nvPr>
        </p:nvSpPr>
        <p:spPr>
          <a:xfrm>
            <a:off x="5024840" y="4741913"/>
            <a:ext cx="4392173"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45" name="Content Placeholder 2"/>
          <p:cNvSpPr>
            <a:spLocks noGrp="1"/>
          </p:cNvSpPr>
          <p:nvPr>
            <p:ph sz="half" idx="87"/>
          </p:nvPr>
        </p:nvSpPr>
        <p:spPr>
          <a:xfrm>
            <a:off x="5024438" y="4741913"/>
            <a:ext cx="4392612" cy="1352151"/>
          </a:xfrm>
          <a:noFill/>
        </p:spPr>
        <p:txBody>
          <a:bodyPr lIns="72000" tIns="72000" rIns="72000" bIns="72000"/>
          <a:lstStyle>
            <a:lvl1pPr>
              <a:defRPr sz="800" i="1"/>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22"/>
          <p:cNvSpPr>
            <a:spLocks noGrp="1"/>
          </p:cNvSpPr>
          <p:nvPr>
            <p:ph type="body" sz="quarter" idx="88"/>
          </p:nvPr>
        </p:nvSpPr>
        <p:spPr>
          <a:xfrm>
            <a:off x="5024841" y="6075509"/>
            <a:ext cx="4392612"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7" name="Text Placeholder 21"/>
          <p:cNvSpPr>
            <a:spLocks noGrp="1"/>
          </p:cNvSpPr>
          <p:nvPr>
            <p:ph type="body" sz="quarter" idx="89"/>
          </p:nvPr>
        </p:nvSpPr>
        <p:spPr>
          <a:xfrm>
            <a:off x="5024840" y="3041899"/>
            <a:ext cx="4392173" cy="1476099"/>
          </a:xfrm>
          <a:solidFill>
            <a:schemeClr val="bg1">
              <a:lumMod val="95000"/>
            </a:schemeClr>
          </a:solidFill>
        </p:spPr>
        <p:txBody>
          <a:bodyPr/>
          <a:lstStyle>
            <a:lvl1pPr>
              <a:defRPr/>
            </a:lvl1pPr>
            <a:lvl2pPr>
              <a:defRPr/>
            </a:lvl2pPr>
          </a:lstStyle>
          <a:p>
            <a:pPr lvl="0"/>
            <a:r>
              <a:rPr lang="en-US"/>
              <a:t>Click to edit Master text styles</a:t>
            </a:r>
          </a:p>
        </p:txBody>
      </p:sp>
      <p:sp>
        <p:nvSpPr>
          <p:cNvPr id="48" name="Content Placeholder 2"/>
          <p:cNvSpPr>
            <a:spLocks noGrp="1"/>
          </p:cNvSpPr>
          <p:nvPr>
            <p:ph sz="half" idx="90"/>
          </p:nvPr>
        </p:nvSpPr>
        <p:spPr>
          <a:xfrm>
            <a:off x="5024438" y="3041899"/>
            <a:ext cx="4392612" cy="1352151"/>
          </a:xfrm>
          <a:noFill/>
        </p:spPr>
        <p:txBody>
          <a:bodyPr lIns="72000" tIns="72000" rIns="72000" bIns="72000"/>
          <a:lstStyle>
            <a:lvl1pPr>
              <a:defRPr sz="800" i="1"/>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9" name="Text Placeholder 22"/>
          <p:cNvSpPr>
            <a:spLocks noGrp="1"/>
          </p:cNvSpPr>
          <p:nvPr>
            <p:ph type="body" sz="quarter" idx="91"/>
          </p:nvPr>
        </p:nvSpPr>
        <p:spPr>
          <a:xfrm>
            <a:off x="5024841" y="4375594"/>
            <a:ext cx="4392612"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60" name="Text Placeholder 59"/>
          <p:cNvSpPr>
            <a:spLocks noGrp="1"/>
          </p:cNvSpPr>
          <p:nvPr>
            <p:ph type="body" sz="quarter" idx="94"/>
          </p:nvPr>
        </p:nvSpPr>
        <p:spPr>
          <a:xfrm rot="16200000">
            <a:off x="-141100" y="1971488"/>
            <a:ext cx="1476000" cy="21590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p:txBody>
      </p:sp>
      <p:sp>
        <p:nvSpPr>
          <p:cNvPr id="61" name="Text Placeholder 59"/>
          <p:cNvSpPr>
            <a:spLocks noGrp="1"/>
          </p:cNvSpPr>
          <p:nvPr>
            <p:ph type="body" sz="quarter" idx="95"/>
          </p:nvPr>
        </p:nvSpPr>
        <p:spPr>
          <a:xfrm rot="16200000">
            <a:off x="-141100" y="5369654"/>
            <a:ext cx="1476000" cy="21590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p:txBody>
      </p:sp>
      <p:sp>
        <p:nvSpPr>
          <p:cNvPr id="62" name="Text Placeholder 59"/>
          <p:cNvSpPr>
            <a:spLocks noGrp="1"/>
          </p:cNvSpPr>
          <p:nvPr>
            <p:ph type="body" sz="quarter" idx="96"/>
          </p:nvPr>
        </p:nvSpPr>
        <p:spPr>
          <a:xfrm rot="16200000">
            <a:off x="-141100" y="3670571"/>
            <a:ext cx="1476000" cy="21590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4587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list">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1" name="Text Placeholder 20"/>
          <p:cNvSpPr>
            <a:spLocks noGrp="1"/>
          </p:cNvSpPr>
          <p:nvPr>
            <p:ph type="body" sz="quarter" idx="30"/>
          </p:nvPr>
        </p:nvSpPr>
        <p:spPr>
          <a:xfrm>
            <a:off x="488950" y="1341438"/>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a:t>Click to edit Master text styles</a:t>
            </a:r>
          </a:p>
        </p:txBody>
      </p:sp>
      <p:sp>
        <p:nvSpPr>
          <p:cNvPr id="26" name="Text Placeholder 20"/>
          <p:cNvSpPr>
            <a:spLocks noGrp="1"/>
          </p:cNvSpPr>
          <p:nvPr>
            <p:ph type="body" sz="quarter" idx="32"/>
          </p:nvPr>
        </p:nvSpPr>
        <p:spPr>
          <a:xfrm>
            <a:off x="488950" y="2340407"/>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a:t>Click to edit Master text styles</a:t>
            </a:r>
          </a:p>
        </p:txBody>
      </p:sp>
      <p:sp>
        <p:nvSpPr>
          <p:cNvPr id="28" name="Text Placeholder 20"/>
          <p:cNvSpPr>
            <a:spLocks noGrp="1"/>
          </p:cNvSpPr>
          <p:nvPr>
            <p:ph type="body" sz="quarter" idx="34"/>
          </p:nvPr>
        </p:nvSpPr>
        <p:spPr>
          <a:xfrm>
            <a:off x="488950" y="3339376"/>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a:t>Click to edit Master text styles</a:t>
            </a:r>
          </a:p>
        </p:txBody>
      </p:sp>
      <p:sp>
        <p:nvSpPr>
          <p:cNvPr id="30" name="Text Placeholder 20"/>
          <p:cNvSpPr>
            <a:spLocks noGrp="1"/>
          </p:cNvSpPr>
          <p:nvPr>
            <p:ph type="body" sz="quarter" idx="36"/>
          </p:nvPr>
        </p:nvSpPr>
        <p:spPr>
          <a:xfrm>
            <a:off x="488950" y="4338345"/>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a:t>Click to edit Master text styles</a:t>
            </a:r>
          </a:p>
        </p:txBody>
      </p:sp>
      <p:sp>
        <p:nvSpPr>
          <p:cNvPr id="32" name="Text Placeholder 20"/>
          <p:cNvSpPr>
            <a:spLocks noGrp="1"/>
          </p:cNvSpPr>
          <p:nvPr>
            <p:ph type="body" sz="quarter" idx="38"/>
          </p:nvPr>
        </p:nvSpPr>
        <p:spPr>
          <a:xfrm>
            <a:off x="488950" y="5337312"/>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a:t>Click to edit Master text styles</a:t>
            </a:r>
          </a:p>
        </p:txBody>
      </p:sp>
      <p:sp>
        <p:nvSpPr>
          <p:cNvPr id="16" name="Text Placeholder 15"/>
          <p:cNvSpPr>
            <a:spLocks noGrp="1"/>
          </p:cNvSpPr>
          <p:nvPr>
            <p:ph type="body" sz="quarter" idx="40"/>
          </p:nvPr>
        </p:nvSpPr>
        <p:spPr>
          <a:xfrm>
            <a:off x="2252663" y="1341438"/>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7" name="Text Placeholder 15"/>
          <p:cNvSpPr>
            <a:spLocks noGrp="1"/>
          </p:cNvSpPr>
          <p:nvPr>
            <p:ph type="body" sz="quarter" idx="41"/>
          </p:nvPr>
        </p:nvSpPr>
        <p:spPr>
          <a:xfrm>
            <a:off x="2252663" y="2340379"/>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8" name="Text Placeholder 15"/>
          <p:cNvSpPr>
            <a:spLocks noGrp="1"/>
          </p:cNvSpPr>
          <p:nvPr>
            <p:ph type="body" sz="quarter" idx="42"/>
          </p:nvPr>
        </p:nvSpPr>
        <p:spPr>
          <a:xfrm>
            <a:off x="2252663" y="3339320"/>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9" name="Text Placeholder 15"/>
          <p:cNvSpPr>
            <a:spLocks noGrp="1"/>
          </p:cNvSpPr>
          <p:nvPr>
            <p:ph type="body" sz="quarter" idx="43"/>
          </p:nvPr>
        </p:nvSpPr>
        <p:spPr>
          <a:xfrm>
            <a:off x="2252663" y="4338261"/>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0" name="Text Placeholder 15"/>
          <p:cNvSpPr>
            <a:spLocks noGrp="1"/>
          </p:cNvSpPr>
          <p:nvPr>
            <p:ph type="body" sz="quarter" idx="44"/>
          </p:nvPr>
        </p:nvSpPr>
        <p:spPr>
          <a:xfrm>
            <a:off x="2252663" y="5337200"/>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5" name="Text Placeholder 7"/>
          <p:cNvSpPr>
            <a:spLocks noGrp="1"/>
          </p:cNvSpPr>
          <p:nvPr>
            <p:ph type="body" sz="quarter" idx="45"/>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Tree>
    <p:extLst>
      <p:ext uri="{BB962C8B-B14F-4D97-AF65-F5344CB8AC3E}">
        <p14:creationId xmlns:p14="http://schemas.microsoft.com/office/powerpoint/2010/main" val="4019496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 list">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3" name="Text Placeholder 22"/>
          <p:cNvSpPr>
            <a:spLocks noGrp="1"/>
          </p:cNvSpPr>
          <p:nvPr>
            <p:ph type="body" sz="quarter" idx="42"/>
          </p:nvPr>
        </p:nvSpPr>
        <p:spPr>
          <a:xfrm rot="5400000">
            <a:off x="842600" y="981438"/>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a:t>Click to edit Master text styles</a:t>
            </a:r>
          </a:p>
        </p:txBody>
      </p:sp>
      <p:sp>
        <p:nvSpPr>
          <p:cNvPr id="24" name="Text Placeholder 22"/>
          <p:cNvSpPr>
            <a:spLocks noGrp="1"/>
          </p:cNvSpPr>
          <p:nvPr>
            <p:ph type="body" sz="quarter" idx="43"/>
          </p:nvPr>
        </p:nvSpPr>
        <p:spPr>
          <a:xfrm rot="5400000">
            <a:off x="842600" y="1780613"/>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a:t>Click to edit Master text styles</a:t>
            </a:r>
          </a:p>
        </p:txBody>
      </p:sp>
      <p:sp>
        <p:nvSpPr>
          <p:cNvPr id="34" name="Text Placeholder 22"/>
          <p:cNvSpPr>
            <a:spLocks noGrp="1"/>
          </p:cNvSpPr>
          <p:nvPr>
            <p:ph type="body" sz="quarter" idx="44"/>
          </p:nvPr>
        </p:nvSpPr>
        <p:spPr>
          <a:xfrm rot="5400000">
            <a:off x="842600" y="2579788"/>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a:t>Click to edit Master text styles</a:t>
            </a:r>
          </a:p>
        </p:txBody>
      </p:sp>
      <p:sp>
        <p:nvSpPr>
          <p:cNvPr id="35" name="Text Placeholder 22"/>
          <p:cNvSpPr>
            <a:spLocks noGrp="1"/>
          </p:cNvSpPr>
          <p:nvPr>
            <p:ph type="body" sz="quarter" idx="45"/>
          </p:nvPr>
        </p:nvSpPr>
        <p:spPr>
          <a:xfrm rot="5400000">
            <a:off x="842600" y="3378963"/>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a:t>Click to edit Master text styles</a:t>
            </a:r>
          </a:p>
        </p:txBody>
      </p:sp>
      <p:sp>
        <p:nvSpPr>
          <p:cNvPr id="36" name="Text Placeholder 22"/>
          <p:cNvSpPr>
            <a:spLocks noGrp="1"/>
          </p:cNvSpPr>
          <p:nvPr>
            <p:ph type="body" sz="quarter" idx="46"/>
          </p:nvPr>
        </p:nvSpPr>
        <p:spPr>
          <a:xfrm rot="5400000">
            <a:off x="842600" y="4178138"/>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a:t>Click to edit Master text styles</a:t>
            </a:r>
          </a:p>
        </p:txBody>
      </p:sp>
      <p:sp>
        <p:nvSpPr>
          <p:cNvPr id="14" name="Text Placeholder 22"/>
          <p:cNvSpPr>
            <a:spLocks noGrp="1"/>
          </p:cNvSpPr>
          <p:nvPr>
            <p:ph type="body" sz="quarter" idx="47"/>
          </p:nvPr>
        </p:nvSpPr>
        <p:spPr>
          <a:xfrm rot="5400000">
            <a:off x="842600" y="4977312"/>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a:t>Click to edit Master text styles</a:t>
            </a:r>
          </a:p>
        </p:txBody>
      </p:sp>
      <p:sp>
        <p:nvSpPr>
          <p:cNvPr id="17" name="Text Placeholder 15"/>
          <p:cNvSpPr>
            <a:spLocks noGrp="1"/>
          </p:cNvSpPr>
          <p:nvPr>
            <p:ph type="body" sz="quarter" idx="40"/>
          </p:nvPr>
        </p:nvSpPr>
        <p:spPr>
          <a:xfrm>
            <a:off x="2252663" y="1341438"/>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8" name="Text Placeholder 15"/>
          <p:cNvSpPr>
            <a:spLocks noGrp="1"/>
          </p:cNvSpPr>
          <p:nvPr>
            <p:ph type="body" sz="quarter" idx="48"/>
          </p:nvPr>
        </p:nvSpPr>
        <p:spPr>
          <a:xfrm>
            <a:off x="2252663" y="5337312"/>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9" name="Text Placeholder 15"/>
          <p:cNvSpPr>
            <a:spLocks noGrp="1"/>
          </p:cNvSpPr>
          <p:nvPr>
            <p:ph type="body" sz="quarter" idx="49"/>
          </p:nvPr>
        </p:nvSpPr>
        <p:spPr>
          <a:xfrm>
            <a:off x="2252663" y="2140613"/>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0" name="Text Placeholder 15"/>
          <p:cNvSpPr>
            <a:spLocks noGrp="1"/>
          </p:cNvSpPr>
          <p:nvPr>
            <p:ph type="body" sz="quarter" idx="50"/>
          </p:nvPr>
        </p:nvSpPr>
        <p:spPr>
          <a:xfrm>
            <a:off x="2252663" y="2939788"/>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1" name="Text Placeholder 15"/>
          <p:cNvSpPr>
            <a:spLocks noGrp="1"/>
          </p:cNvSpPr>
          <p:nvPr>
            <p:ph type="body" sz="quarter" idx="51"/>
          </p:nvPr>
        </p:nvSpPr>
        <p:spPr>
          <a:xfrm>
            <a:off x="2252663" y="3738963"/>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2" name="Text Placeholder 15"/>
          <p:cNvSpPr>
            <a:spLocks noGrp="1"/>
          </p:cNvSpPr>
          <p:nvPr>
            <p:ph type="body" sz="quarter" idx="52"/>
          </p:nvPr>
        </p:nvSpPr>
        <p:spPr>
          <a:xfrm>
            <a:off x="2252663" y="4538138"/>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5"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Tree>
    <p:extLst>
      <p:ext uri="{BB962C8B-B14F-4D97-AF65-F5344CB8AC3E}">
        <p14:creationId xmlns:p14="http://schemas.microsoft.com/office/powerpoint/2010/main" val="3296124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right">
    <p:spTree>
      <p:nvGrpSpPr>
        <p:cNvPr id="1" name=""/>
        <p:cNvGrpSpPr/>
        <p:nvPr/>
      </p:nvGrpSpPr>
      <p:grpSpPr>
        <a:xfrm>
          <a:off x="0" y="0"/>
          <a:ext cx="0" cy="0"/>
          <a:chOff x="0" y="0"/>
          <a:chExt cx="0" cy="0"/>
        </a:xfrm>
      </p:grpSpPr>
      <p:sp>
        <p:nvSpPr>
          <p:cNvPr id="80" name="Text Placeholder 79"/>
          <p:cNvSpPr>
            <a:spLocks noGrp="1"/>
          </p:cNvSpPr>
          <p:nvPr>
            <p:ph type="body" sz="quarter" idx="63"/>
          </p:nvPr>
        </p:nvSpPr>
        <p:spPr>
          <a:xfrm>
            <a:off x="482600" y="1998663"/>
            <a:ext cx="1619250" cy="971550"/>
          </a:xfrm>
          <a:solidFill>
            <a:schemeClr val="bg1">
              <a:lumMod val="95000"/>
            </a:schemeClr>
          </a:solidFill>
        </p:spPr>
        <p:txBody>
          <a:bodyPr/>
          <a:lstStyle>
            <a:lvl1pPr>
              <a:defRPr/>
            </a:lvl1pPr>
          </a:lstStyle>
          <a:p>
            <a:pPr lvl="0"/>
            <a:r>
              <a:rPr lang="en-US"/>
              <a:t>Click to edit Master text styles</a:t>
            </a:r>
          </a:p>
        </p:txBody>
      </p:sp>
      <p:sp>
        <p:nvSpPr>
          <p:cNvPr id="81" name="Text Placeholder 79"/>
          <p:cNvSpPr>
            <a:spLocks noGrp="1"/>
          </p:cNvSpPr>
          <p:nvPr>
            <p:ph type="body" sz="quarter" idx="64"/>
          </p:nvPr>
        </p:nvSpPr>
        <p:spPr>
          <a:xfrm>
            <a:off x="482600" y="3087688"/>
            <a:ext cx="1619250" cy="971550"/>
          </a:xfrm>
          <a:solidFill>
            <a:schemeClr val="bg1">
              <a:lumMod val="95000"/>
            </a:schemeClr>
          </a:solidFill>
        </p:spPr>
        <p:txBody>
          <a:bodyPr/>
          <a:lstStyle>
            <a:lvl1pPr>
              <a:defRPr/>
            </a:lvl1pPr>
          </a:lstStyle>
          <a:p>
            <a:pPr lvl="0"/>
            <a:r>
              <a:rPr lang="en-US"/>
              <a:t>Click to edit Master text styles</a:t>
            </a:r>
          </a:p>
        </p:txBody>
      </p:sp>
      <p:sp>
        <p:nvSpPr>
          <p:cNvPr id="82" name="Text Placeholder 79"/>
          <p:cNvSpPr>
            <a:spLocks noGrp="1"/>
          </p:cNvSpPr>
          <p:nvPr>
            <p:ph type="body" sz="quarter" idx="65"/>
          </p:nvPr>
        </p:nvSpPr>
        <p:spPr>
          <a:xfrm>
            <a:off x="482600" y="4176713"/>
            <a:ext cx="1619250" cy="971550"/>
          </a:xfrm>
          <a:solidFill>
            <a:schemeClr val="bg1">
              <a:lumMod val="95000"/>
            </a:schemeClr>
          </a:solidFill>
        </p:spPr>
        <p:txBody>
          <a:bodyPr/>
          <a:lstStyle>
            <a:lvl1pPr>
              <a:defRPr/>
            </a:lvl1pPr>
          </a:lstStyle>
          <a:p>
            <a:pPr lvl="0"/>
            <a:r>
              <a:rPr lang="en-US"/>
              <a:t>Click to edit Master text styles</a:t>
            </a:r>
          </a:p>
        </p:txBody>
      </p:sp>
      <p:sp>
        <p:nvSpPr>
          <p:cNvPr id="83" name="Text Placeholder 79"/>
          <p:cNvSpPr>
            <a:spLocks noGrp="1"/>
          </p:cNvSpPr>
          <p:nvPr>
            <p:ph type="body" sz="quarter" idx="66"/>
          </p:nvPr>
        </p:nvSpPr>
        <p:spPr>
          <a:xfrm>
            <a:off x="482600" y="5265738"/>
            <a:ext cx="1619250" cy="971550"/>
          </a:xfrm>
          <a:solidFill>
            <a:schemeClr val="bg1">
              <a:lumMod val="95000"/>
            </a:schemeClr>
          </a:solidFill>
        </p:spPr>
        <p:txBody>
          <a:bodyPr/>
          <a:lstStyle>
            <a:lvl1pPr>
              <a:defRPr/>
            </a:lvl1pPr>
          </a:lstStyle>
          <a:p>
            <a:pPr lvl="0"/>
            <a:r>
              <a:rPr lang="en-US"/>
              <a:t>Click to edit Master text styles</a:t>
            </a:r>
          </a:p>
        </p:txBody>
      </p:sp>
      <p:sp>
        <p:nvSpPr>
          <p:cNvPr id="87" name="Text Placeholder 79"/>
          <p:cNvSpPr>
            <a:spLocks noGrp="1"/>
          </p:cNvSpPr>
          <p:nvPr>
            <p:ph type="body" sz="quarter" idx="70"/>
          </p:nvPr>
        </p:nvSpPr>
        <p:spPr>
          <a:xfrm>
            <a:off x="2284324" y="5265476"/>
            <a:ext cx="1619250" cy="971550"/>
          </a:xfrm>
          <a:solidFill>
            <a:schemeClr val="bg1">
              <a:lumMod val="95000"/>
            </a:schemeClr>
          </a:solidFill>
        </p:spPr>
        <p:txBody>
          <a:bodyPr/>
          <a:lstStyle>
            <a:lvl1pPr>
              <a:defRPr/>
            </a:lvl1pPr>
          </a:lstStyle>
          <a:p>
            <a:pPr lvl="0"/>
            <a:r>
              <a:rPr lang="en-US"/>
              <a:t>Click to edit Master text styles</a:t>
            </a:r>
          </a:p>
        </p:txBody>
      </p:sp>
      <p:sp>
        <p:nvSpPr>
          <p:cNvPr id="86" name="Text Placeholder 79"/>
          <p:cNvSpPr>
            <a:spLocks noGrp="1"/>
          </p:cNvSpPr>
          <p:nvPr>
            <p:ph type="body" sz="quarter" idx="69"/>
          </p:nvPr>
        </p:nvSpPr>
        <p:spPr>
          <a:xfrm>
            <a:off x="2284324" y="4176451"/>
            <a:ext cx="1619250" cy="971550"/>
          </a:xfrm>
          <a:solidFill>
            <a:schemeClr val="bg1">
              <a:lumMod val="95000"/>
            </a:schemeClr>
          </a:solidFill>
        </p:spPr>
        <p:txBody>
          <a:bodyPr/>
          <a:lstStyle>
            <a:lvl1pPr>
              <a:defRPr/>
            </a:lvl1pPr>
          </a:lstStyle>
          <a:p>
            <a:pPr lvl="0"/>
            <a:r>
              <a:rPr lang="en-US"/>
              <a:t>Click to edit Master text styles</a:t>
            </a:r>
          </a:p>
        </p:txBody>
      </p:sp>
      <p:sp>
        <p:nvSpPr>
          <p:cNvPr id="85" name="Text Placeholder 79"/>
          <p:cNvSpPr>
            <a:spLocks noGrp="1"/>
          </p:cNvSpPr>
          <p:nvPr>
            <p:ph type="body" sz="quarter" idx="68"/>
          </p:nvPr>
        </p:nvSpPr>
        <p:spPr>
          <a:xfrm>
            <a:off x="2284324" y="3087426"/>
            <a:ext cx="1619250" cy="971550"/>
          </a:xfrm>
          <a:solidFill>
            <a:schemeClr val="bg1">
              <a:lumMod val="95000"/>
            </a:schemeClr>
          </a:solidFill>
        </p:spPr>
        <p:txBody>
          <a:bodyPr/>
          <a:lstStyle>
            <a:lvl1pPr>
              <a:defRPr/>
            </a:lvl1pPr>
          </a:lstStyle>
          <a:p>
            <a:pPr lvl="0"/>
            <a:r>
              <a:rPr lang="en-US"/>
              <a:t>Click to edit Master text styles</a:t>
            </a:r>
          </a:p>
        </p:txBody>
      </p:sp>
      <p:sp>
        <p:nvSpPr>
          <p:cNvPr id="84" name="Text Placeholder 79"/>
          <p:cNvSpPr>
            <a:spLocks noGrp="1"/>
          </p:cNvSpPr>
          <p:nvPr>
            <p:ph type="body" sz="quarter" idx="67"/>
          </p:nvPr>
        </p:nvSpPr>
        <p:spPr>
          <a:xfrm>
            <a:off x="2284324" y="1998401"/>
            <a:ext cx="1619250" cy="971550"/>
          </a:xfrm>
          <a:solidFill>
            <a:schemeClr val="bg1">
              <a:lumMod val="95000"/>
            </a:schemeClr>
          </a:solidFill>
        </p:spPr>
        <p:txBody>
          <a:bodyPr/>
          <a:lstStyle>
            <a:lvl1pPr>
              <a:defRPr/>
            </a:lvl1pPr>
          </a:lstStyle>
          <a:p>
            <a:pPr lvl="0"/>
            <a:r>
              <a:rPr lang="en-US"/>
              <a:t>Click to edit Master text styles</a:t>
            </a:r>
          </a:p>
        </p:txBody>
      </p:sp>
      <p:sp>
        <p:nvSpPr>
          <p:cNvPr id="88" name="Text Placeholder 79"/>
          <p:cNvSpPr>
            <a:spLocks noGrp="1"/>
          </p:cNvSpPr>
          <p:nvPr>
            <p:ph type="body" sz="quarter" idx="71"/>
          </p:nvPr>
        </p:nvSpPr>
        <p:spPr>
          <a:xfrm>
            <a:off x="4086048" y="1998139"/>
            <a:ext cx="1619250" cy="971550"/>
          </a:xfrm>
          <a:solidFill>
            <a:schemeClr val="bg1">
              <a:lumMod val="95000"/>
            </a:schemeClr>
          </a:solidFill>
        </p:spPr>
        <p:txBody>
          <a:bodyPr/>
          <a:lstStyle>
            <a:lvl1pPr>
              <a:defRPr/>
            </a:lvl1pPr>
          </a:lstStyle>
          <a:p>
            <a:pPr lvl="0"/>
            <a:r>
              <a:rPr lang="en-US"/>
              <a:t>Click to edit Master text styles</a:t>
            </a:r>
          </a:p>
        </p:txBody>
      </p:sp>
      <p:sp>
        <p:nvSpPr>
          <p:cNvPr id="89" name="Text Placeholder 79"/>
          <p:cNvSpPr>
            <a:spLocks noGrp="1"/>
          </p:cNvSpPr>
          <p:nvPr>
            <p:ph type="body" sz="quarter" idx="72"/>
          </p:nvPr>
        </p:nvSpPr>
        <p:spPr>
          <a:xfrm>
            <a:off x="4086048" y="3087164"/>
            <a:ext cx="1619250" cy="971550"/>
          </a:xfrm>
          <a:solidFill>
            <a:schemeClr val="bg1">
              <a:lumMod val="95000"/>
            </a:schemeClr>
          </a:solidFill>
        </p:spPr>
        <p:txBody>
          <a:bodyPr/>
          <a:lstStyle>
            <a:lvl1pPr>
              <a:defRPr/>
            </a:lvl1pPr>
          </a:lstStyle>
          <a:p>
            <a:pPr lvl="0"/>
            <a:r>
              <a:rPr lang="en-US"/>
              <a:t>Click to edit Master text styles</a:t>
            </a:r>
          </a:p>
        </p:txBody>
      </p:sp>
      <p:sp>
        <p:nvSpPr>
          <p:cNvPr id="90" name="Text Placeholder 79"/>
          <p:cNvSpPr>
            <a:spLocks noGrp="1"/>
          </p:cNvSpPr>
          <p:nvPr>
            <p:ph type="body" sz="quarter" idx="73"/>
          </p:nvPr>
        </p:nvSpPr>
        <p:spPr>
          <a:xfrm>
            <a:off x="4086048" y="4176189"/>
            <a:ext cx="1619250" cy="971550"/>
          </a:xfrm>
          <a:solidFill>
            <a:schemeClr val="bg1">
              <a:lumMod val="95000"/>
            </a:schemeClr>
          </a:solidFill>
        </p:spPr>
        <p:txBody>
          <a:bodyPr/>
          <a:lstStyle>
            <a:lvl1pPr>
              <a:defRPr/>
            </a:lvl1pPr>
          </a:lstStyle>
          <a:p>
            <a:pPr lvl="0"/>
            <a:r>
              <a:rPr lang="en-US"/>
              <a:t>Click to edit Master text styles</a:t>
            </a:r>
          </a:p>
        </p:txBody>
      </p:sp>
      <p:sp>
        <p:nvSpPr>
          <p:cNvPr id="91" name="Text Placeholder 79"/>
          <p:cNvSpPr>
            <a:spLocks noGrp="1"/>
          </p:cNvSpPr>
          <p:nvPr>
            <p:ph type="body" sz="quarter" idx="74"/>
          </p:nvPr>
        </p:nvSpPr>
        <p:spPr>
          <a:xfrm>
            <a:off x="4086048" y="5265214"/>
            <a:ext cx="1619250" cy="971550"/>
          </a:xfrm>
          <a:solidFill>
            <a:schemeClr val="bg1">
              <a:lumMod val="95000"/>
            </a:schemeClr>
          </a:solidFill>
        </p:spPr>
        <p:txBody>
          <a:bodyPr/>
          <a:lstStyle>
            <a:lvl1pPr>
              <a:defRPr/>
            </a:lvl1pPr>
          </a:lstStyle>
          <a:p>
            <a:pPr lvl="0"/>
            <a:r>
              <a:rPr lang="en-US"/>
              <a:t>Click to edit Master text styles</a:t>
            </a:r>
          </a:p>
        </p:txBody>
      </p:sp>
      <p:sp>
        <p:nvSpPr>
          <p:cNvPr id="95" name="Text Placeholder 79"/>
          <p:cNvSpPr>
            <a:spLocks noGrp="1"/>
          </p:cNvSpPr>
          <p:nvPr>
            <p:ph type="body" sz="quarter" idx="78"/>
          </p:nvPr>
        </p:nvSpPr>
        <p:spPr>
          <a:xfrm>
            <a:off x="5887772" y="5264952"/>
            <a:ext cx="1619250" cy="971550"/>
          </a:xfrm>
          <a:solidFill>
            <a:schemeClr val="bg1">
              <a:lumMod val="95000"/>
            </a:schemeClr>
          </a:solidFill>
        </p:spPr>
        <p:txBody>
          <a:bodyPr/>
          <a:lstStyle>
            <a:lvl1pPr>
              <a:defRPr/>
            </a:lvl1pPr>
          </a:lstStyle>
          <a:p>
            <a:pPr lvl="0"/>
            <a:r>
              <a:rPr lang="en-US"/>
              <a:t>Click to edit Master text styles</a:t>
            </a:r>
          </a:p>
        </p:txBody>
      </p:sp>
      <p:sp>
        <p:nvSpPr>
          <p:cNvPr id="94" name="Text Placeholder 79"/>
          <p:cNvSpPr>
            <a:spLocks noGrp="1"/>
          </p:cNvSpPr>
          <p:nvPr>
            <p:ph type="body" sz="quarter" idx="77"/>
          </p:nvPr>
        </p:nvSpPr>
        <p:spPr>
          <a:xfrm>
            <a:off x="5887772" y="4175927"/>
            <a:ext cx="1619250" cy="971550"/>
          </a:xfrm>
          <a:solidFill>
            <a:schemeClr val="bg1">
              <a:lumMod val="95000"/>
            </a:schemeClr>
          </a:solidFill>
        </p:spPr>
        <p:txBody>
          <a:bodyPr/>
          <a:lstStyle>
            <a:lvl1pPr>
              <a:defRPr/>
            </a:lvl1pPr>
          </a:lstStyle>
          <a:p>
            <a:pPr lvl="0"/>
            <a:r>
              <a:rPr lang="en-US"/>
              <a:t>Click to edit Master text styles</a:t>
            </a:r>
          </a:p>
        </p:txBody>
      </p:sp>
      <p:sp>
        <p:nvSpPr>
          <p:cNvPr id="93" name="Text Placeholder 79"/>
          <p:cNvSpPr>
            <a:spLocks noGrp="1"/>
          </p:cNvSpPr>
          <p:nvPr>
            <p:ph type="body" sz="quarter" idx="76"/>
          </p:nvPr>
        </p:nvSpPr>
        <p:spPr>
          <a:xfrm>
            <a:off x="5887772" y="3086902"/>
            <a:ext cx="1619250" cy="971550"/>
          </a:xfrm>
          <a:solidFill>
            <a:schemeClr val="bg1">
              <a:lumMod val="95000"/>
            </a:schemeClr>
          </a:solidFill>
        </p:spPr>
        <p:txBody>
          <a:bodyPr/>
          <a:lstStyle>
            <a:lvl1pPr>
              <a:defRPr/>
            </a:lvl1pPr>
          </a:lstStyle>
          <a:p>
            <a:pPr lvl="0"/>
            <a:r>
              <a:rPr lang="en-US"/>
              <a:t>Click to edit Master text styles</a:t>
            </a:r>
          </a:p>
        </p:txBody>
      </p:sp>
      <p:sp>
        <p:nvSpPr>
          <p:cNvPr id="92" name="Text Placeholder 79"/>
          <p:cNvSpPr>
            <a:spLocks noGrp="1"/>
          </p:cNvSpPr>
          <p:nvPr>
            <p:ph type="body" sz="quarter" idx="75"/>
          </p:nvPr>
        </p:nvSpPr>
        <p:spPr>
          <a:xfrm>
            <a:off x="5887772" y="1997877"/>
            <a:ext cx="1619250" cy="971550"/>
          </a:xfrm>
          <a:solidFill>
            <a:schemeClr val="bg1">
              <a:lumMod val="95000"/>
            </a:schemeClr>
          </a:solidFill>
        </p:spPr>
        <p:txBody>
          <a:bodyPr/>
          <a:lstStyle>
            <a:lvl1pPr>
              <a:defRPr/>
            </a:lvl1pPr>
          </a:lstStyle>
          <a:p>
            <a:pPr lvl="0"/>
            <a:r>
              <a:rPr lang="en-US"/>
              <a:t>Click to edit Master text styles</a:t>
            </a:r>
          </a:p>
        </p:txBody>
      </p:sp>
      <p:sp>
        <p:nvSpPr>
          <p:cNvPr id="96" name="Text Placeholder 79"/>
          <p:cNvSpPr>
            <a:spLocks noGrp="1"/>
          </p:cNvSpPr>
          <p:nvPr>
            <p:ph type="body" sz="quarter" idx="79"/>
          </p:nvPr>
        </p:nvSpPr>
        <p:spPr>
          <a:xfrm>
            <a:off x="7689496" y="1997615"/>
            <a:ext cx="1619250" cy="971550"/>
          </a:xfrm>
          <a:solidFill>
            <a:schemeClr val="bg1">
              <a:lumMod val="95000"/>
            </a:schemeClr>
          </a:solidFill>
        </p:spPr>
        <p:txBody>
          <a:bodyPr/>
          <a:lstStyle>
            <a:lvl1pPr>
              <a:defRPr/>
            </a:lvl1pPr>
          </a:lstStyle>
          <a:p>
            <a:pPr lvl="0"/>
            <a:r>
              <a:rPr lang="en-US"/>
              <a:t>Click to edit Master text styles</a:t>
            </a:r>
          </a:p>
        </p:txBody>
      </p:sp>
      <p:sp>
        <p:nvSpPr>
          <p:cNvPr id="97" name="Text Placeholder 79"/>
          <p:cNvSpPr>
            <a:spLocks noGrp="1"/>
          </p:cNvSpPr>
          <p:nvPr>
            <p:ph type="body" sz="quarter" idx="80"/>
          </p:nvPr>
        </p:nvSpPr>
        <p:spPr>
          <a:xfrm>
            <a:off x="7689496" y="3086640"/>
            <a:ext cx="1619250" cy="971550"/>
          </a:xfrm>
          <a:solidFill>
            <a:schemeClr val="bg1">
              <a:lumMod val="95000"/>
            </a:schemeClr>
          </a:solidFill>
        </p:spPr>
        <p:txBody>
          <a:bodyPr/>
          <a:lstStyle>
            <a:lvl1pPr>
              <a:defRPr/>
            </a:lvl1pPr>
          </a:lstStyle>
          <a:p>
            <a:pPr lvl="0"/>
            <a:r>
              <a:rPr lang="en-US"/>
              <a:t>Click to edit Master text styles</a:t>
            </a:r>
          </a:p>
        </p:txBody>
      </p:sp>
      <p:sp>
        <p:nvSpPr>
          <p:cNvPr id="98" name="Text Placeholder 79"/>
          <p:cNvSpPr>
            <a:spLocks noGrp="1"/>
          </p:cNvSpPr>
          <p:nvPr>
            <p:ph type="body" sz="quarter" idx="81"/>
          </p:nvPr>
        </p:nvSpPr>
        <p:spPr>
          <a:xfrm>
            <a:off x="7689496" y="4175665"/>
            <a:ext cx="1619250" cy="971550"/>
          </a:xfrm>
          <a:solidFill>
            <a:schemeClr val="bg1">
              <a:lumMod val="95000"/>
            </a:schemeClr>
          </a:solidFill>
        </p:spPr>
        <p:txBody>
          <a:bodyPr/>
          <a:lstStyle>
            <a:lvl1pPr>
              <a:defRPr/>
            </a:lvl1pPr>
          </a:lstStyle>
          <a:p>
            <a:pPr lvl="0"/>
            <a:r>
              <a:rPr lang="en-US"/>
              <a:t>Click to edit Master text styles</a:t>
            </a:r>
          </a:p>
        </p:txBody>
      </p:sp>
      <p:sp>
        <p:nvSpPr>
          <p:cNvPr id="99" name="Text Placeholder 79"/>
          <p:cNvSpPr>
            <a:spLocks noGrp="1"/>
          </p:cNvSpPr>
          <p:nvPr>
            <p:ph type="body" sz="quarter" idx="82"/>
          </p:nvPr>
        </p:nvSpPr>
        <p:spPr>
          <a:xfrm>
            <a:off x="7689496" y="5264690"/>
            <a:ext cx="1619250" cy="971550"/>
          </a:xfrm>
          <a:solidFill>
            <a:schemeClr val="bg1">
              <a:lumMod val="95000"/>
            </a:schemeClr>
          </a:solidFill>
        </p:spPr>
        <p:txBody>
          <a:bodyPr/>
          <a:lstStyle>
            <a:lvl1pPr>
              <a:defRPr/>
            </a:lvl1pPr>
          </a:lstStyle>
          <a:p>
            <a:pPr lvl="0"/>
            <a:r>
              <a:rPr lang="en-US"/>
              <a:t>Click to edit Master text styles</a:t>
            </a:r>
          </a:p>
        </p:txBody>
      </p:sp>
      <p:sp>
        <p:nvSpPr>
          <p:cNvPr id="32" name="Content Placeholder 2"/>
          <p:cNvSpPr>
            <a:spLocks noGrp="1"/>
          </p:cNvSpPr>
          <p:nvPr>
            <p:ph sz="half" idx="53"/>
          </p:nvPr>
        </p:nvSpPr>
        <p:spPr>
          <a:xfrm>
            <a:off x="482600"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1" name="Content Placeholder 2"/>
          <p:cNvSpPr>
            <a:spLocks noGrp="1"/>
          </p:cNvSpPr>
          <p:nvPr>
            <p:ph sz="half" idx="48"/>
          </p:nvPr>
        </p:nvSpPr>
        <p:spPr>
          <a:xfrm>
            <a:off x="482600"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Content Placeholder 2"/>
          <p:cNvSpPr>
            <a:spLocks noGrp="1"/>
          </p:cNvSpPr>
          <p:nvPr>
            <p:ph sz="half" idx="24"/>
          </p:nvPr>
        </p:nvSpPr>
        <p:spPr>
          <a:xfrm>
            <a:off x="482600"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5" name="Content Placeholder 2"/>
          <p:cNvSpPr>
            <a:spLocks noGrp="1"/>
          </p:cNvSpPr>
          <p:nvPr>
            <p:ph sz="half" idx="31"/>
          </p:nvPr>
        </p:nvSpPr>
        <p:spPr>
          <a:xfrm>
            <a:off x="5889361"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7" name="Content Placeholder 2"/>
          <p:cNvSpPr>
            <a:spLocks noGrp="1"/>
          </p:cNvSpPr>
          <p:nvPr>
            <p:ph sz="half" idx="33"/>
          </p:nvPr>
        </p:nvSpPr>
        <p:spPr>
          <a:xfrm>
            <a:off x="4089224"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9" name="Content Placeholder 2"/>
          <p:cNvSpPr>
            <a:spLocks noGrp="1"/>
          </p:cNvSpPr>
          <p:nvPr>
            <p:ph sz="half" idx="35"/>
          </p:nvPr>
        </p:nvSpPr>
        <p:spPr>
          <a:xfrm>
            <a:off x="2289087"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1" name="Content Placeholder 2"/>
          <p:cNvSpPr>
            <a:spLocks noGrp="1"/>
          </p:cNvSpPr>
          <p:nvPr>
            <p:ph sz="half" idx="37"/>
          </p:nvPr>
        </p:nvSpPr>
        <p:spPr>
          <a:xfrm>
            <a:off x="7689496"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2" name="Content Placeholder 2"/>
          <p:cNvSpPr>
            <a:spLocks noGrp="1"/>
          </p:cNvSpPr>
          <p:nvPr>
            <p:ph sz="half" idx="49"/>
          </p:nvPr>
        </p:nvSpPr>
        <p:spPr>
          <a:xfrm>
            <a:off x="5889361"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6" name="Content Placeholder 2"/>
          <p:cNvSpPr>
            <a:spLocks noGrp="1"/>
          </p:cNvSpPr>
          <p:nvPr>
            <p:ph sz="half" idx="50"/>
          </p:nvPr>
        </p:nvSpPr>
        <p:spPr>
          <a:xfrm>
            <a:off x="4089224"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8" name="Content Placeholder 2"/>
          <p:cNvSpPr>
            <a:spLocks noGrp="1"/>
          </p:cNvSpPr>
          <p:nvPr>
            <p:ph sz="half" idx="51"/>
          </p:nvPr>
        </p:nvSpPr>
        <p:spPr>
          <a:xfrm>
            <a:off x="2289087"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0" name="Content Placeholder 2"/>
          <p:cNvSpPr>
            <a:spLocks noGrp="1"/>
          </p:cNvSpPr>
          <p:nvPr>
            <p:ph sz="half" idx="52"/>
          </p:nvPr>
        </p:nvSpPr>
        <p:spPr>
          <a:xfrm>
            <a:off x="7689496"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7" name="Content Placeholder 2"/>
          <p:cNvSpPr>
            <a:spLocks noGrp="1"/>
          </p:cNvSpPr>
          <p:nvPr>
            <p:ph sz="half" idx="54"/>
          </p:nvPr>
        </p:nvSpPr>
        <p:spPr>
          <a:xfrm>
            <a:off x="5889361"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8" name="Content Placeholder 2"/>
          <p:cNvSpPr>
            <a:spLocks noGrp="1"/>
          </p:cNvSpPr>
          <p:nvPr>
            <p:ph sz="half" idx="55"/>
          </p:nvPr>
        </p:nvSpPr>
        <p:spPr>
          <a:xfrm>
            <a:off x="4089224"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9" name="Content Placeholder 2"/>
          <p:cNvSpPr>
            <a:spLocks noGrp="1"/>
          </p:cNvSpPr>
          <p:nvPr>
            <p:ph sz="half" idx="56"/>
          </p:nvPr>
        </p:nvSpPr>
        <p:spPr>
          <a:xfrm>
            <a:off x="2289087"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0" name="Content Placeholder 2"/>
          <p:cNvSpPr>
            <a:spLocks noGrp="1"/>
          </p:cNvSpPr>
          <p:nvPr>
            <p:ph sz="half" idx="57"/>
          </p:nvPr>
        </p:nvSpPr>
        <p:spPr>
          <a:xfrm>
            <a:off x="7689496"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1" name="Content Placeholder 2"/>
          <p:cNvSpPr>
            <a:spLocks noGrp="1"/>
          </p:cNvSpPr>
          <p:nvPr>
            <p:ph sz="half" idx="58"/>
          </p:nvPr>
        </p:nvSpPr>
        <p:spPr>
          <a:xfrm>
            <a:off x="482600"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2" name="Content Placeholder 2"/>
          <p:cNvSpPr>
            <a:spLocks noGrp="1"/>
          </p:cNvSpPr>
          <p:nvPr>
            <p:ph sz="half" idx="59"/>
          </p:nvPr>
        </p:nvSpPr>
        <p:spPr>
          <a:xfrm>
            <a:off x="5889361"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3" name="Content Placeholder 2"/>
          <p:cNvSpPr>
            <a:spLocks noGrp="1"/>
          </p:cNvSpPr>
          <p:nvPr>
            <p:ph sz="half" idx="60"/>
          </p:nvPr>
        </p:nvSpPr>
        <p:spPr>
          <a:xfrm>
            <a:off x="4089224"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4" name="Content Placeholder 2"/>
          <p:cNvSpPr>
            <a:spLocks noGrp="1"/>
          </p:cNvSpPr>
          <p:nvPr>
            <p:ph sz="half" idx="61"/>
          </p:nvPr>
        </p:nvSpPr>
        <p:spPr>
          <a:xfrm>
            <a:off x="2289087"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5" name="Content Placeholder 2"/>
          <p:cNvSpPr>
            <a:spLocks noGrp="1"/>
          </p:cNvSpPr>
          <p:nvPr>
            <p:ph sz="half" idx="62"/>
          </p:nvPr>
        </p:nvSpPr>
        <p:spPr>
          <a:xfrm>
            <a:off x="7689496"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3" name="Text Placeholder 22"/>
          <p:cNvSpPr>
            <a:spLocks noGrp="1"/>
          </p:cNvSpPr>
          <p:nvPr>
            <p:ph type="body" sz="quarter" idx="42"/>
          </p:nvPr>
        </p:nvSpPr>
        <p:spPr>
          <a:xfrm>
            <a:off x="482600"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a:t>Click to edit Master text styles</a:t>
            </a:r>
          </a:p>
        </p:txBody>
      </p:sp>
      <p:sp>
        <p:nvSpPr>
          <p:cNvPr id="16" name="Text Placeholder 22"/>
          <p:cNvSpPr>
            <a:spLocks noGrp="1"/>
          </p:cNvSpPr>
          <p:nvPr>
            <p:ph type="body" sz="quarter" idx="43"/>
          </p:nvPr>
        </p:nvSpPr>
        <p:spPr>
          <a:xfrm>
            <a:off x="2284324"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a:t>Click to edit Master text styles</a:t>
            </a:r>
          </a:p>
        </p:txBody>
      </p:sp>
      <p:sp>
        <p:nvSpPr>
          <p:cNvPr id="17" name="Text Placeholder 22"/>
          <p:cNvSpPr>
            <a:spLocks noGrp="1"/>
          </p:cNvSpPr>
          <p:nvPr>
            <p:ph type="body" sz="quarter" idx="44"/>
          </p:nvPr>
        </p:nvSpPr>
        <p:spPr>
          <a:xfrm>
            <a:off x="4086048"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a:t>Click to edit Master text styles</a:t>
            </a:r>
          </a:p>
        </p:txBody>
      </p:sp>
      <p:sp>
        <p:nvSpPr>
          <p:cNvPr id="19" name="Text Placeholder 22"/>
          <p:cNvSpPr>
            <a:spLocks noGrp="1"/>
          </p:cNvSpPr>
          <p:nvPr>
            <p:ph type="body" sz="quarter" idx="46"/>
          </p:nvPr>
        </p:nvSpPr>
        <p:spPr>
          <a:xfrm>
            <a:off x="7689496"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a:t>Click to edit Master text styles</a:t>
            </a:r>
          </a:p>
        </p:txBody>
      </p:sp>
      <p:sp>
        <p:nvSpPr>
          <p:cNvPr id="20" name="Text Placeholder 22"/>
          <p:cNvSpPr>
            <a:spLocks noGrp="1"/>
          </p:cNvSpPr>
          <p:nvPr>
            <p:ph type="body" sz="quarter" idx="47"/>
          </p:nvPr>
        </p:nvSpPr>
        <p:spPr>
          <a:xfrm>
            <a:off x="5887772"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a:t>Click to edit Master text styles</a:t>
            </a:r>
          </a:p>
        </p:txBody>
      </p:sp>
      <p:sp>
        <p:nvSpPr>
          <p:cNvPr id="50"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Tree>
    <p:extLst>
      <p:ext uri="{BB962C8B-B14F-4D97-AF65-F5344CB8AC3E}">
        <p14:creationId xmlns:p14="http://schemas.microsoft.com/office/powerpoint/2010/main" val="325934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2962275" y="2824163"/>
            <a:ext cx="6049963" cy="1900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defTabSz="995363">
              <a:lnSpc>
                <a:spcPts val="1600"/>
              </a:lnSpc>
              <a:spcBef>
                <a:spcPct val="50000"/>
              </a:spcBef>
              <a:buFont typeface="Times" pitchFamily="18" charset="0"/>
              <a:buNone/>
            </a:pPr>
            <a:endParaRPr lang="en-US" sz="500" dirty="0">
              <a:latin typeface="Verdana" pitchFamily="34" charset="0"/>
            </a:endParaRPr>
          </a:p>
        </p:txBody>
      </p:sp>
      <p:sp>
        <p:nvSpPr>
          <p:cNvPr id="6" name="Rectangle 5"/>
          <p:cNvSpPr/>
          <p:nvPr userDrawn="1"/>
        </p:nvSpPr>
        <p:spPr>
          <a:xfrm>
            <a:off x="128588" y="44450"/>
            <a:ext cx="9504362"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7" name="Straight Connector 6"/>
          <p:cNvCxnSpPr/>
          <p:nvPr userDrawn="1"/>
        </p:nvCxnSpPr>
        <p:spPr>
          <a:xfrm>
            <a:off x="1522413" y="4005263"/>
            <a:ext cx="143986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2" descr="Front PPT 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7250" y="5480050"/>
            <a:ext cx="9255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1522413" y="4005263"/>
            <a:ext cx="74263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26256" y="2889000"/>
            <a:ext cx="5922000" cy="1080000"/>
          </a:xfrm>
          <a:solidFill>
            <a:schemeClr val="bg1"/>
          </a:solidFill>
          <a:ln w="3175" algn="ctr">
            <a:noFill/>
            <a:miter lim="800000"/>
            <a:headEnd/>
            <a:tailEnd/>
          </a:ln>
        </p:spPr>
        <p:txBody>
          <a:bodyPr lIns="180000" tIns="72000" rIns="180000" bIns="72000" anchor="ctr"/>
          <a:lstStyle>
            <a:lvl1pPr>
              <a:defRPr kumimoji="0" lang="en-GB" sz="3200" b="0" i="1" u="none" strike="noStrike" kern="1200" cap="none" spc="0" normalizeH="0" baseline="0" noProof="0">
                <a:ln>
                  <a:noFill/>
                </a:ln>
                <a:solidFill>
                  <a:schemeClr val="tx2"/>
                </a:solidFill>
                <a:effectLst/>
                <a:uLnTx/>
                <a:uFillTx/>
                <a:latin typeface="Myriad Light" pitchFamily="2" charset="0"/>
                <a:ea typeface="+mn-ea"/>
                <a:cs typeface="+mn-cs"/>
              </a:defRPr>
            </a:lvl1pPr>
          </a:lstStyle>
          <a:p>
            <a:pPr lvl="0"/>
            <a:r>
              <a:rPr lang="en-US"/>
              <a:t>Click to edit Master title style</a:t>
            </a:r>
            <a:endParaRPr lang="en-GB" dirty="0"/>
          </a:p>
        </p:txBody>
      </p:sp>
      <p:sp>
        <p:nvSpPr>
          <p:cNvPr id="15" name="Text Placeholder 14"/>
          <p:cNvSpPr>
            <a:spLocks noGrp="1"/>
          </p:cNvSpPr>
          <p:nvPr>
            <p:ph type="body" sz="quarter" idx="11"/>
          </p:nvPr>
        </p:nvSpPr>
        <p:spPr>
          <a:xfrm>
            <a:off x="1522396" y="2619625"/>
            <a:ext cx="1439862" cy="269875"/>
          </a:xfrm>
          <a:solidFill>
            <a:schemeClr val="bg1"/>
          </a:solidFill>
          <a:ln w="3175" algn="ctr">
            <a:noFill/>
            <a:miter lim="800000"/>
            <a:headEnd/>
            <a:tailEnd/>
          </a:ln>
        </p:spPr>
        <p:txBody>
          <a:bodyPr tIns="72000" bIns="72000" anchor="ctr"/>
          <a:lstStyle>
            <a:lvl1pPr algn="ctr">
              <a:defRPr kumimoji="0" lang="en-US" sz="1600" b="0" i="1" u="none" strike="noStrike" kern="1200" cap="none" spc="0" normalizeH="0" baseline="0" noProof="0" dirty="0" smtClean="0">
                <a:ln>
                  <a:noFill/>
                </a:ln>
                <a:solidFill>
                  <a:schemeClr val="tx2"/>
                </a:solidFill>
                <a:effectLst/>
                <a:uLnTx/>
                <a:uFillTx/>
                <a:latin typeface="Myriad Light" pitchFamily="2" charset="0"/>
                <a:ea typeface="+mn-ea"/>
                <a:cs typeface="+mn-cs"/>
              </a:defRPr>
            </a:lvl1pPr>
          </a:lstStyle>
          <a:p>
            <a:pPr lvl="0"/>
            <a:r>
              <a:rPr lang="en-US"/>
              <a:t>Click to edit Master text styles</a:t>
            </a:r>
          </a:p>
        </p:txBody>
      </p:sp>
      <p:sp>
        <p:nvSpPr>
          <p:cNvPr id="11" name="Text Placeholder 13"/>
          <p:cNvSpPr>
            <a:spLocks noGrp="1"/>
          </p:cNvSpPr>
          <p:nvPr>
            <p:ph type="body" sz="quarter" idx="10"/>
          </p:nvPr>
        </p:nvSpPr>
        <p:spPr>
          <a:xfrm>
            <a:off x="1522396" y="2889500"/>
            <a:ext cx="1440000" cy="1079500"/>
          </a:xfrm>
          <a:solidFill>
            <a:schemeClr val="bg1">
              <a:lumMod val="95000"/>
            </a:schemeClr>
          </a:solidFill>
        </p:spPr>
        <p:txBody>
          <a:bodyPr lIns="72000" rIns="72000" anchor="ctr"/>
          <a:lstStyle>
            <a:lvl1pPr algn="ctr">
              <a:defRPr sz="7200">
                <a:solidFill>
                  <a:schemeClr val="tx2"/>
                </a:solidFill>
                <a:latin typeface="Myriad Light" pitchFamily="2" charset="0"/>
              </a:defRPr>
            </a:lvl1pPr>
          </a:lstStyle>
          <a:p>
            <a:pPr lvl="0"/>
            <a:r>
              <a:rPr lang="en-US"/>
              <a:t>Click to edit Master text styles</a:t>
            </a:r>
          </a:p>
        </p:txBody>
      </p:sp>
    </p:spTree>
    <p:extLst>
      <p:ext uri="{BB962C8B-B14F-4D97-AF65-F5344CB8AC3E}">
        <p14:creationId xmlns:p14="http://schemas.microsoft.com/office/powerpoint/2010/main" val="821361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oss diagram">
    <p:spTree>
      <p:nvGrpSpPr>
        <p:cNvPr id="1" name=""/>
        <p:cNvGrpSpPr/>
        <p:nvPr/>
      </p:nvGrpSpPr>
      <p:grpSpPr>
        <a:xfrm>
          <a:off x="0" y="0"/>
          <a:ext cx="0" cy="0"/>
          <a:chOff x="0" y="0"/>
          <a:chExt cx="0" cy="0"/>
        </a:xfrm>
      </p:grpSpPr>
      <p:sp>
        <p:nvSpPr>
          <p:cNvPr id="23" name="Rectangle 22"/>
          <p:cNvSpPr/>
          <p:nvPr userDrawn="1"/>
        </p:nvSpPr>
        <p:spPr>
          <a:xfrm>
            <a:off x="4046538" y="3244850"/>
            <a:ext cx="1800225" cy="1079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algn="ctr">
              <a:defRPr/>
            </a:pPr>
            <a:endParaRPr lang="en-GB" sz="800" dirty="0"/>
          </a:p>
        </p:txBody>
      </p:sp>
      <p:sp>
        <p:nvSpPr>
          <p:cNvPr id="39" name="Text Placeholder 38"/>
          <p:cNvSpPr>
            <a:spLocks noGrp="1"/>
          </p:cNvSpPr>
          <p:nvPr>
            <p:ph type="body" sz="quarter" idx="50"/>
          </p:nvPr>
        </p:nvSpPr>
        <p:spPr>
          <a:xfrm>
            <a:off x="4046538" y="3244850"/>
            <a:ext cx="1800225" cy="1079500"/>
          </a:xfrm>
          <a:solidFill>
            <a:schemeClr val="accent3">
              <a:lumMod val="20000"/>
              <a:lumOff val="80000"/>
            </a:schemeClr>
          </a:solidFill>
        </p:spPr>
        <p:txBody>
          <a:bodyPr/>
          <a:lstStyle>
            <a:lvl1pPr>
              <a:defRPr baseline="0"/>
            </a:lvl1pPr>
          </a:lstStyle>
          <a:p>
            <a:pPr lvl="0"/>
            <a:r>
              <a:rPr lang="en-US"/>
              <a:t>Click to edit Master text styles</a:t>
            </a:r>
          </a:p>
        </p:txBody>
      </p:sp>
      <p:sp>
        <p:nvSpPr>
          <p:cNvPr id="27" name="Text Placeholder 26"/>
          <p:cNvSpPr>
            <a:spLocks noGrp="1"/>
          </p:cNvSpPr>
          <p:nvPr>
            <p:ph type="body" sz="quarter" idx="46"/>
          </p:nvPr>
        </p:nvSpPr>
        <p:spPr>
          <a:xfrm>
            <a:off x="489141" y="3245890"/>
            <a:ext cx="2519363" cy="1296000"/>
          </a:xfrm>
          <a:solidFill>
            <a:schemeClr val="bg1">
              <a:lumMod val="95000"/>
            </a:schemeClr>
          </a:solidFill>
        </p:spPr>
        <p:txBody>
          <a:bodyPr/>
          <a:lstStyle>
            <a:lvl1pPr>
              <a:defRPr/>
            </a:lvl1pPr>
          </a:lstStyle>
          <a:p>
            <a:pPr lvl="0"/>
            <a:r>
              <a:rPr lang="en-US"/>
              <a:t>Click to edit Master text styles</a:t>
            </a:r>
          </a:p>
        </p:txBody>
      </p:sp>
      <p:sp>
        <p:nvSpPr>
          <p:cNvPr id="30" name="Text Placeholder 26"/>
          <p:cNvSpPr>
            <a:spLocks noGrp="1"/>
          </p:cNvSpPr>
          <p:nvPr>
            <p:ph type="body" sz="quarter" idx="47"/>
          </p:nvPr>
        </p:nvSpPr>
        <p:spPr>
          <a:xfrm>
            <a:off x="6884350" y="3245890"/>
            <a:ext cx="2519363" cy="1296000"/>
          </a:xfrm>
          <a:solidFill>
            <a:schemeClr val="bg1">
              <a:lumMod val="95000"/>
            </a:schemeClr>
          </a:solidFill>
        </p:spPr>
        <p:txBody>
          <a:bodyPr/>
          <a:lstStyle>
            <a:lvl1pPr>
              <a:defRPr/>
            </a:lvl1pPr>
          </a:lstStyle>
          <a:p>
            <a:pPr lvl="0"/>
            <a:r>
              <a:rPr lang="en-US"/>
              <a:t>Click to edit Master text styles</a:t>
            </a:r>
          </a:p>
        </p:txBody>
      </p:sp>
      <p:sp>
        <p:nvSpPr>
          <p:cNvPr id="31" name="Text Placeholder 26"/>
          <p:cNvSpPr>
            <a:spLocks noGrp="1"/>
          </p:cNvSpPr>
          <p:nvPr>
            <p:ph type="body" sz="quarter" idx="48"/>
          </p:nvPr>
        </p:nvSpPr>
        <p:spPr>
          <a:xfrm>
            <a:off x="3687064" y="1548000"/>
            <a:ext cx="2519363" cy="1296000"/>
          </a:xfrm>
          <a:solidFill>
            <a:schemeClr val="bg1">
              <a:lumMod val="95000"/>
            </a:schemeClr>
          </a:solidFill>
        </p:spPr>
        <p:txBody>
          <a:bodyPr/>
          <a:lstStyle>
            <a:lvl1pPr>
              <a:defRPr/>
            </a:lvl1pPr>
          </a:lstStyle>
          <a:p>
            <a:pPr lvl="0"/>
            <a:r>
              <a:rPr lang="en-US"/>
              <a:t>Click to edit Master text styles</a:t>
            </a:r>
          </a:p>
        </p:txBody>
      </p:sp>
      <p:sp>
        <p:nvSpPr>
          <p:cNvPr id="36" name="Text Placeholder 26"/>
          <p:cNvSpPr>
            <a:spLocks noGrp="1"/>
          </p:cNvSpPr>
          <p:nvPr>
            <p:ph type="body" sz="quarter" idx="49"/>
          </p:nvPr>
        </p:nvSpPr>
        <p:spPr>
          <a:xfrm>
            <a:off x="3687064" y="4935015"/>
            <a:ext cx="2519363" cy="1296000"/>
          </a:xfrm>
          <a:solidFill>
            <a:schemeClr val="bg1">
              <a:lumMod val="95000"/>
            </a:schemeClr>
          </a:solidFill>
        </p:spPr>
        <p:txBody>
          <a:bodyPr/>
          <a:lstStyle>
            <a:lvl1pPr>
              <a:defRPr/>
            </a:lvl1pPr>
          </a:lstStyle>
          <a:p>
            <a:pPr lvl="0"/>
            <a:r>
              <a:rPr lang="en-US"/>
              <a:t>Click to edit Master text styles</a:t>
            </a:r>
          </a:p>
        </p:txBody>
      </p:sp>
      <p:sp>
        <p:nvSpPr>
          <p:cNvPr id="13" name="Content Placeholder 2"/>
          <p:cNvSpPr>
            <a:spLocks noGrp="1"/>
          </p:cNvSpPr>
          <p:nvPr>
            <p:ph sz="half" idx="24"/>
          </p:nvPr>
        </p:nvSpPr>
        <p:spPr>
          <a:xfrm>
            <a:off x="488504" y="3245890"/>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5" name="Content Placeholder 2"/>
          <p:cNvSpPr>
            <a:spLocks noGrp="1"/>
          </p:cNvSpPr>
          <p:nvPr>
            <p:ph sz="half" idx="31"/>
          </p:nvPr>
        </p:nvSpPr>
        <p:spPr>
          <a:xfrm>
            <a:off x="3686427" y="1548000"/>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8" name="Content Placeholder 2"/>
          <p:cNvSpPr>
            <a:spLocks noGrp="1"/>
          </p:cNvSpPr>
          <p:nvPr>
            <p:ph sz="half" idx="34"/>
          </p:nvPr>
        </p:nvSpPr>
        <p:spPr>
          <a:xfrm>
            <a:off x="6884350" y="3245890"/>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8" name="Content Placeholder 2"/>
          <p:cNvSpPr>
            <a:spLocks noGrp="1"/>
          </p:cNvSpPr>
          <p:nvPr>
            <p:ph sz="half" idx="41"/>
          </p:nvPr>
        </p:nvSpPr>
        <p:spPr>
          <a:xfrm>
            <a:off x="3686427" y="4935015"/>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en-GB"/>
          </a:p>
        </p:txBody>
      </p:sp>
      <p:sp>
        <p:nvSpPr>
          <p:cNvPr id="46" name="Content Placeholder 2"/>
          <p:cNvSpPr>
            <a:spLocks noGrp="1"/>
          </p:cNvSpPr>
          <p:nvPr>
            <p:ph sz="half" idx="39"/>
          </p:nvPr>
        </p:nvSpPr>
        <p:spPr>
          <a:xfrm>
            <a:off x="4046427" y="3244979"/>
            <a:ext cx="1800000" cy="1080000"/>
          </a:xfrm>
          <a:noFill/>
        </p:spPr>
        <p:txBody>
          <a:bodyPr lIns="72000" tIns="72000" rIns="72000" bIns="72000" anchor="ctr"/>
          <a:lstStyle>
            <a:lvl1pPr algn="ct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p:txBody>
      </p:sp>
      <p:sp>
        <p:nvSpPr>
          <p:cNvPr id="24" name="Text Placeholder 7"/>
          <p:cNvSpPr>
            <a:spLocks noGrp="1"/>
          </p:cNvSpPr>
          <p:nvPr>
            <p:ph type="body" sz="quarter" idx="51"/>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37" name="Text Placeholder 23"/>
          <p:cNvSpPr>
            <a:spLocks noGrp="1"/>
          </p:cNvSpPr>
          <p:nvPr>
            <p:ph type="body" sz="quarter" idx="45"/>
          </p:nvPr>
        </p:nvSpPr>
        <p:spPr>
          <a:xfrm>
            <a:off x="6883713" y="3028950"/>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8" name="Text Placeholder 23"/>
          <p:cNvSpPr>
            <a:spLocks noGrp="1"/>
          </p:cNvSpPr>
          <p:nvPr>
            <p:ph type="body" sz="quarter" idx="52"/>
          </p:nvPr>
        </p:nvSpPr>
        <p:spPr>
          <a:xfrm>
            <a:off x="3686427" y="1341438"/>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0" name="Text Placeholder 23"/>
          <p:cNvSpPr>
            <a:spLocks noGrp="1"/>
          </p:cNvSpPr>
          <p:nvPr>
            <p:ph type="body" sz="quarter" idx="76"/>
          </p:nvPr>
        </p:nvSpPr>
        <p:spPr>
          <a:xfrm>
            <a:off x="488504" y="3028950"/>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1" name="Text Placeholder 23"/>
          <p:cNvSpPr>
            <a:spLocks noGrp="1"/>
          </p:cNvSpPr>
          <p:nvPr>
            <p:ph type="body" sz="quarter" idx="77"/>
          </p:nvPr>
        </p:nvSpPr>
        <p:spPr>
          <a:xfrm>
            <a:off x="3686427" y="4719115"/>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3" name="Text Placeholder 25"/>
          <p:cNvSpPr>
            <a:spLocks noGrp="1"/>
          </p:cNvSpPr>
          <p:nvPr>
            <p:ph type="body" sz="quarter" idx="78"/>
          </p:nvPr>
        </p:nvSpPr>
        <p:spPr>
          <a:xfrm rot="5400000">
            <a:off x="4838654" y="2827461"/>
            <a:ext cx="215992" cy="431554"/>
          </a:xfrm>
          <a:prstGeom prst="chevron">
            <a:avLst>
              <a:gd name="adj" fmla="val 51491"/>
            </a:avLst>
          </a:prstGeom>
          <a:solidFill>
            <a:schemeClr val="accent3"/>
          </a:solidFill>
        </p:spPr>
        <p:txBody>
          <a:bodyPr/>
          <a:lstStyle>
            <a:lvl1pPr>
              <a:defRPr/>
            </a:lvl1pPr>
          </a:lstStyle>
          <a:p>
            <a:pPr lvl="0"/>
            <a:r>
              <a:rPr lang="en-US"/>
              <a:t>Click to edit Master text styles</a:t>
            </a:r>
          </a:p>
        </p:txBody>
      </p:sp>
      <p:sp>
        <p:nvSpPr>
          <p:cNvPr id="44" name="Text Placeholder 25"/>
          <p:cNvSpPr>
            <a:spLocks noGrp="1"/>
          </p:cNvSpPr>
          <p:nvPr>
            <p:ph type="body" sz="quarter" idx="79"/>
          </p:nvPr>
        </p:nvSpPr>
        <p:spPr>
          <a:xfrm rot="5400000">
            <a:off x="4838654" y="2827461"/>
            <a:ext cx="215992" cy="431554"/>
          </a:xfrm>
          <a:prstGeom prst="chevron">
            <a:avLst>
              <a:gd name="adj" fmla="val 51491"/>
            </a:avLst>
          </a:prstGeom>
          <a:solidFill>
            <a:schemeClr val="accent3"/>
          </a:solidFill>
        </p:spPr>
        <p:txBody>
          <a:bodyPr/>
          <a:lstStyle>
            <a:lvl1pPr>
              <a:defRPr/>
            </a:lvl1pPr>
          </a:lstStyle>
          <a:p>
            <a:pPr lvl="0"/>
            <a:r>
              <a:rPr lang="en-US"/>
              <a:t>Click to edit Master text styles</a:t>
            </a:r>
          </a:p>
        </p:txBody>
      </p:sp>
      <p:sp>
        <p:nvSpPr>
          <p:cNvPr id="50" name="Text Placeholder 25"/>
          <p:cNvSpPr>
            <a:spLocks noGrp="1"/>
          </p:cNvSpPr>
          <p:nvPr>
            <p:ph type="body" sz="quarter" idx="80"/>
          </p:nvPr>
        </p:nvSpPr>
        <p:spPr>
          <a:xfrm rot="16200000">
            <a:off x="4838654" y="4310935"/>
            <a:ext cx="215992" cy="431554"/>
          </a:xfrm>
          <a:prstGeom prst="chevron">
            <a:avLst>
              <a:gd name="adj" fmla="val 51491"/>
            </a:avLst>
          </a:prstGeom>
          <a:solidFill>
            <a:schemeClr val="accent3"/>
          </a:solidFill>
        </p:spPr>
        <p:txBody>
          <a:bodyPr/>
          <a:lstStyle>
            <a:lvl1pPr>
              <a:defRPr/>
            </a:lvl1pPr>
          </a:lstStyle>
          <a:p>
            <a:pPr lvl="0"/>
            <a:r>
              <a:rPr lang="en-US"/>
              <a:t>Click to edit Master text styles</a:t>
            </a:r>
          </a:p>
        </p:txBody>
      </p:sp>
      <p:sp>
        <p:nvSpPr>
          <p:cNvPr id="52" name="Text Placeholder 25"/>
          <p:cNvSpPr>
            <a:spLocks noGrp="1"/>
          </p:cNvSpPr>
          <p:nvPr>
            <p:ph type="body" sz="quarter" idx="81"/>
          </p:nvPr>
        </p:nvSpPr>
        <p:spPr>
          <a:xfrm>
            <a:off x="3419466" y="3573363"/>
            <a:ext cx="215992" cy="431554"/>
          </a:xfrm>
          <a:prstGeom prst="chevron">
            <a:avLst>
              <a:gd name="adj" fmla="val 51491"/>
            </a:avLst>
          </a:prstGeom>
          <a:solidFill>
            <a:schemeClr val="accent3"/>
          </a:solidFill>
        </p:spPr>
        <p:txBody>
          <a:bodyPr/>
          <a:lstStyle>
            <a:lvl1pPr>
              <a:defRPr/>
            </a:lvl1pPr>
          </a:lstStyle>
          <a:p>
            <a:pPr lvl="0"/>
            <a:r>
              <a:rPr lang="en-US"/>
              <a:t>Click to edit Master text styles</a:t>
            </a:r>
          </a:p>
        </p:txBody>
      </p:sp>
      <p:sp>
        <p:nvSpPr>
          <p:cNvPr id="54" name="Text Placeholder 25"/>
          <p:cNvSpPr>
            <a:spLocks noGrp="1"/>
          </p:cNvSpPr>
          <p:nvPr>
            <p:ph type="body" sz="quarter" idx="82"/>
          </p:nvPr>
        </p:nvSpPr>
        <p:spPr>
          <a:xfrm rot="10800000">
            <a:off x="6257388" y="3573363"/>
            <a:ext cx="215992" cy="431554"/>
          </a:xfrm>
          <a:prstGeom prst="chevron">
            <a:avLst>
              <a:gd name="adj" fmla="val 51491"/>
            </a:avLst>
          </a:prstGeom>
          <a:solidFill>
            <a:schemeClr val="accent3"/>
          </a:solidFill>
        </p:spPr>
        <p:txBody>
          <a:bodyPr/>
          <a:lstStyle>
            <a:lvl1pPr>
              <a:defRPr/>
            </a:lvl1pPr>
          </a:lstStyle>
          <a:p>
            <a:pPr lvl="0"/>
            <a:r>
              <a:rPr lang="en-US"/>
              <a:t>Click to edit Master text styles</a:t>
            </a:r>
          </a:p>
        </p:txBody>
      </p:sp>
    </p:spTree>
    <p:extLst>
      <p:ext uri="{BB962C8B-B14F-4D97-AF65-F5344CB8AC3E}">
        <p14:creationId xmlns:p14="http://schemas.microsoft.com/office/powerpoint/2010/main" val="3061366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 Basic">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3138" y="1341438"/>
            <a:ext cx="7173912"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13"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p:cNvSpPr>
            <a:spLocks noGrp="1"/>
          </p:cNvSpPr>
          <p:nvPr>
            <p:ph type="body" sz="quarter" idx="41"/>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8"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36388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 standard profile">
    <p:spTree>
      <p:nvGrpSpPr>
        <p:cNvPr id="1" name=""/>
        <p:cNvGrpSpPr/>
        <p:nvPr/>
      </p:nvGrpSpPr>
      <p:grpSpPr>
        <a:xfrm>
          <a:off x="0" y="0"/>
          <a:ext cx="0" cy="0"/>
          <a:chOff x="0" y="0"/>
          <a:chExt cx="0" cy="0"/>
        </a:xfrm>
      </p:grpSpPr>
      <p:sp>
        <p:nvSpPr>
          <p:cNvPr id="18" name="Content Placeholder 2"/>
          <p:cNvSpPr>
            <a:spLocks noGrp="1"/>
          </p:cNvSpPr>
          <p:nvPr>
            <p:ph idx="1"/>
          </p:nvPr>
        </p:nvSpPr>
        <p:spPr>
          <a:xfrm>
            <a:off x="2243138" y="1341438"/>
            <a:ext cx="3492000"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9"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27"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1" name="Text Placeholder 21"/>
          <p:cNvSpPr>
            <a:spLocks noGrp="1"/>
          </p:cNvSpPr>
          <p:nvPr>
            <p:ph type="body" sz="quarter" idx="42"/>
          </p:nvPr>
        </p:nvSpPr>
        <p:spPr>
          <a:xfrm>
            <a:off x="5925050" y="155733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2" name="Content Placeholder 2"/>
          <p:cNvSpPr>
            <a:spLocks noGrp="1"/>
          </p:cNvSpPr>
          <p:nvPr>
            <p:ph sz="half" idx="31"/>
          </p:nvPr>
        </p:nvSpPr>
        <p:spPr>
          <a:xfrm>
            <a:off x="5925050"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2"/>
          <p:cNvSpPr>
            <a:spLocks noGrp="1"/>
          </p:cNvSpPr>
          <p:nvPr>
            <p:ph type="body" sz="quarter" idx="53"/>
          </p:nvPr>
        </p:nvSpPr>
        <p:spPr>
          <a:xfrm>
            <a:off x="5925050"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6"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6"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3" name="Text Placeholder 23"/>
          <p:cNvSpPr>
            <a:spLocks noGrp="1"/>
          </p:cNvSpPr>
          <p:nvPr>
            <p:ph type="body" sz="quarter" idx="45"/>
          </p:nvPr>
        </p:nvSpPr>
        <p:spPr>
          <a:xfrm>
            <a:off x="5925050"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9"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552637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0"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12"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0" name="Text Placeholder 21"/>
          <p:cNvSpPr>
            <a:spLocks noGrp="1"/>
          </p:cNvSpPr>
          <p:nvPr>
            <p:ph type="body" sz="quarter" idx="42"/>
          </p:nvPr>
        </p:nvSpPr>
        <p:spPr>
          <a:xfrm>
            <a:off x="5925050" y="1557338"/>
            <a:ext cx="3492000"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21" name="Content Placeholder 2"/>
          <p:cNvSpPr>
            <a:spLocks noGrp="1"/>
          </p:cNvSpPr>
          <p:nvPr>
            <p:ph sz="half" idx="31"/>
          </p:nvPr>
        </p:nvSpPr>
        <p:spPr>
          <a:xfrm>
            <a:off x="5925050" y="1557338"/>
            <a:ext cx="3492000" cy="453754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2"/>
          <p:cNvSpPr>
            <a:spLocks noGrp="1"/>
          </p:cNvSpPr>
          <p:nvPr>
            <p:ph type="body" sz="quarter" idx="53"/>
          </p:nvPr>
        </p:nvSpPr>
        <p:spPr>
          <a:xfrm>
            <a:off x="5925050" y="609488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3"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5" name="Text Placeholder 23"/>
          <p:cNvSpPr>
            <a:spLocks noGrp="1"/>
          </p:cNvSpPr>
          <p:nvPr>
            <p:ph type="body" sz="quarter" idx="45"/>
          </p:nvPr>
        </p:nvSpPr>
        <p:spPr>
          <a:xfrm>
            <a:off x="5925050"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6" name="Content Placeholder 2"/>
          <p:cNvSpPr>
            <a:spLocks noGrp="1"/>
          </p:cNvSpPr>
          <p:nvPr>
            <p:ph idx="1"/>
          </p:nvPr>
        </p:nvSpPr>
        <p:spPr>
          <a:xfrm>
            <a:off x="2243138" y="1341438"/>
            <a:ext cx="3492000"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4452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 Two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5"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21"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9" name="Text Placeholder 21"/>
          <p:cNvSpPr>
            <a:spLocks noGrp="1"/>
          </p:cNvSpPr>
          <p:nvPr>
            <p:ph type="body" sz="quarter" idx="38"/>
          </p:nvPr>
        </p:nvSpPr>
        <p:spPr>
          <a:xfrm>
            <a:off x="2252662" y="1557338"/>
            <a:ext cx="7164387"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0" name="Content Placeholder 2"/>
          <p:cNvSpPr>
            <a:spLocks noGrp="1"/>
          </p:cNvSpPr>
          <p:nvPr>
            <p:ph sz="half" idx="31"/>
          </p:nvPr>
        </p:nvSpPr>
        <p:spPr>
          <a:xfrm>
            <a:off x="2252215" y="1557338"/>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2"/>
          <p:cNvSpPr>
            <a:spLocks noGrp="1"/>
          </p:cNvSpPr>
          <p:nvPr>
            <p:ph type="body" sz="quarter" idx="33"/>
          </p:nvPr>
        </p:nvSpPr>
        <p:spPr>
          <a:xfrm>
            <a:off x="2252662" y="3573934"/>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3" name="Text Placeholder 21"/>
          <p:cNvSpPr>
            <a:spLocks noGrp="1"/>
          </p:cNvSpPr>
          <p:nvPr>
            <p:ph type="body" sz="quarter" idx="42"/>
          </p:nvPr>
        </p:nvSpPr>
        <p:spPr>
          <a:xfrm>
            <a:off x="2252662" y="4076700"/>
            <a:ext cx="7164387"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4" name="Content Placeholder 2"/>
          <p:cNvSpPr>
            <a:spLocks noGrp="1"/>
          </p:cNvSpPr>
          <p:nvPr>
            <p:ph sz="half" idx="43"/>
          </p:nvPr>
        </p:nvSpPr>
        <p:spPr>
          <a:xfrm>
            <a:off x="2252215" y="4076699"/>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22"/>
          <p:cNvSpPr>
            <a:spLocks noGrp="1"/>
          </p:cNvSpPr>
          <p:nvPr>
            <p:ph type="body" sz="quarter" idx="44"/>
          </p:nvPr>
        </p:nvSpPr>
        <p:spPr>
          <a:xfrm>
            <a:off x="2252662" y="6093295"/>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3" name="Text Placeholder 23"/>
          <p:cNvSpPr>
            <a:spLocks noGrp="1"/>
          </p:cNvSpPr>
          <p:nvPr>
            <p:ph type="body" sz="quarter" idx="45"/>
          </p:nvPr>
        </p:nvSpPr>
        <p:spPr>
          <a:xfrm>
            <a:off x="2252215" y="1341438"/>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4" name="Text Placeholder 23"/>
          <p:cNvSpPr>
            <a:spLocks noGrp="1"/>
          </p:cNvSpPr>
          <p:nvPr>
            <p:ph type="body" sz="quarter" idx="77"/>
          </p:nvPr>
        </p:nvSpPr>
        <p:spPr>
          <a:xfrm>
            <a:off x="2252215" y="3860799"/>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4145431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 Four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8"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32"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5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6" name="Text Placeholder 21"/>
          <p:cNvSpPr>
            <a:spLocks noGrp="1"/>
          </p:cNvSpPr>
          <p:nvPr>
            <p:ph type="body" sz="quarter" idx="42"/>
          </p:nvPr>
        </p:nvSpPr>
        <p:spPr>
          <a:xfrm>
            <a:off x="5925050" y="155733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7" name="Content Placeholder 2"/>
          <p:cNvSpPr>
            <a:spLocks noGrp="1"/>
          </p:cNvSpPr>
          <p:nvPr>
            <p:ph sz="half" idx="31"/>
          </p:nvPr>
        </p:nvSpPr>
        <p:spPr>
          <a:xfrm>
            <a:off x="5925050"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2"/>
          <p:cNvSpPr>
            <a:spLocks noGrp="1"/>
          </p:cNvSpPr>
          <p:nvPr>
            <p:ph type="body" sz="quarter" idx="55"/>
          </p:nvPr>
        </p:nvSpPr>
        <p:spPr>
          <a:xfrm>
            <a:off x="5925050"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9"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0"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1"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3" name="Text Placeholder 21"/>
          <p:cNvSpPr>
            <a:spLocks noGrp="1"/>
          </p:cNvSpPr>
          <p:nvPr>
            <p:ph type="body" sz="quarter" idx="69"/>
          </p:nvPr>
        </p:nvSpPr>
        <p:spPr>
          <a:xfrm>
            <a:off x="2252663" y="155733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4" name="Content Placeholder 2"/>
          <p:cNvSpPr>
            <a:spLocks noGrp="1"/>
          </p:cNvSpPr>
          <p:nvPr>
            <p:ph sz="half" idx="70"/>
          </p:nvPr>
        </p:nvSpPr>
        <p:spPr>
          <a:xfrm>
            <a:off x="2252663"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 name="Text Placeholder 22"/>
          <p:cNvSpPr>
            <a:spLocks noGrp="1"/>
          </p:cNvSpPr>
          <p:nvPr>
            <p:ph type="body" sz="quarter" idx="71"/>
          </p:nvPr>
        </p:nvSpPr>
        <p:spPr>
          <a:xfrm>
            <a:off x="2252663"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7" name="Text Placeholder 21"/>
          <p:cNvSpPr>
            <a:spLocks noGrp="1"/>
          </p:cNvSpPr>
          <p:nvPr>
            <p:ph type="body" sz="quarter" idx="73"/>
          </p:nvPr>
        </p:nvSpPr>
        <p:spPr>
          <a:xfrm>
            <a:off x="2252215" y="407828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8" name="Content Placeholder 2"/>
          <p:cNvSpPr>
            <a:spLocks noGrp="1"/>
          </p:cNvSpPr>
          <p:nvPr>
            <p:ph sz="half" idx="74"/>
          </p:nvPr>
        </p:nvSpPr>
        <p:spPr>
          <a:xfrm>
            <a:off x="2252215"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9" name="Text Placeholder 22"/>
          <p:cNvSpPr>
            <a:spLocks noGrp="1"/>
          </p:cNvSpPr>
          <p:nvPr>
            <p:ph type="body" sz="quarter" idx="75"/>
          </p:nvPr>
        </p:nvSpPr>
        <p:spPr>
          <a:xfrm>
            <a:off x="2252215"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3"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3" name="Text Placeholder 23"/>
          <p:cNvSpPr>
            <a:spLocks noGrp="1"/>
          </p:cNvSpPr>
          <p:nvPr>
            <p:ph type="body" sz="quarter" idx="45"/>
          </p:nvPr>
        </p:nvSpPr>
        <p:spPr>
          <a:xfrm>
            <a:off x="5925050"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4"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5" name="Text Placeholder 23"/>
          <p:cNvSpPr>
            <a:spLocks noGrp="1"/>
          </p:cNvSpPr>
          <p:nvPr>
            <p:ph type="body" sz="quarter" idx="78"/>
          </p:nvPr>
        </p:nvSpPr>
        <p:spPr>
          <a:xfrm>
            <a:off x="2252215"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6" name="Text Placeholder 23"/>
          <p:cNvSpPr>
            <a:spLocks noGrp="1"/>
          </p:cNvSpPr>
          <p:nvPr>
            <p:ph type="body" sz="quarter" idx="79"/>
          </p:nvPr>
        </p:nvSpPr>
        <p:spPr>
          <a:xfrm>
            <a:off x="2251767"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683885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al sheet">
    <p:spTree>
      <p:nvGrpSpPr>
        <p:cNvPr id="1" name=""/>
        <p:cNvGrpSpPr/>
        <p:nvPr/>
      </p:nvGrpSpPr>
      <p:grpSpPr>
        <a:xfrm>
          <a:off x="0" y="0"/>
          <a:ext cx="0" cy="0"/>
          <a:chOff x="0" y="0"/>
          <a:chExt cx="0" cy="0"/>
        </a:xfrm>
      </p:grpSpPr>
      <p:sp>
        <p:nvSpPr>
          <p:cNvPr id="6" name="Rectangle 5"/>
          <p:cNvSpPr/>
          <p:nvPr userDrawn="1"/>
        </p:nvSpPr>
        <p:spPr>
          <a:xfrm>
            <a:off x="488950" y="1339850"/>
            <a:ext cx="1619250" cy="48958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algn="ctr">
              <a:defRPr/>
            </a:pPr>
            <a:endParaRPr lang="en-GB" sz="800" dirty="0"/>
          </a:p>
        </p:txBody>
      </p:sp>
      <p:sp>
        <p:nvSpPr>
          <p:cNvPr id="7" name="Rectangle 6"/>
          <p:cNvSpPr/>
          <p:nvPr userDrawn="1"/>
        </p:nvSpPr>
        <p:spPr>
          <a:xfrm>
            <a:off x="7797800" y="1339850"/>
            <a:ext cx="1619250" cy="48958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algn="ctr">
              <a:defRPr/>
            </a:pPr>
            <a:endParaRPr lang="en-GB" sz="800" dirty="0"/>
          </a:p>
        </p:txBody>
      </p:sp>
      <p:sp>
        <p:nvSpPr>
          <p:cNvPr id="11" name="Text Placeholder 10"/>
          <p:cNvSpPr>
            <a:spLocks noGrp="1"/>
          </p:cNvSpPr>
          <p:nvPr>
            <p:ph type="body" sz="quarter" idx="63"/>
          </p:nvPr>
        </p:nvSpPr>
        <p:spPr>
          <a:xfrm>
            <a:off x="2252663" y="1339850"/>
            <a:ext cx="2628900" cy="4895850"/>
          </a:xfrm>
        </p:spPr>
        <p:txBody>
          <a:bodyPr/>
          <a:lstStyle>
            <a:lvl1pPr>
              <a:defRPr sz="1000"/>
            </a:lvl1pPr>
            <a:lvl2pPr marL="0" indent="0">
              <a:buNone/>
              <a:defRPr sz="700"/>
            </a:lvl2pPr>
            <a:lvl3pPr marL="179388" indent="-179388">
              <a:buFont typeface="Wingdings" pitchFamily="2" charset="2"/>
              <a:buChar char="§"/>
              <a:defRPr sz="700"/>
            </a:lvl3pPr>
            <a:lvl4pPr marL="363538" indent="-182563">
              <a:buFont typeface="Verdana" pitchFamily="34" charset="0"/>
              <a:buChar char="–"/>
              <a:defRPr sz="700"/>
            </a:lvl4pPr>
            <a:lvl5pPr marL="539750" indent="-182563">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7" name="Text Placeholder 7"/>
          <p:cNvSpPr>
            <a:spLocks noGrp="1"/>
          </p:cNvSpPr>
          <p:nvPr>
            <p:ph type="body" sz="quarter" idx="5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3" name="Text Placeholder 10"/>
          <p:cNvSpPr>
            <a:spLocks noGrp="1"/>
          </p:cNvSpPr>
          <p:nvPr>
            <p:ph type="body" sz="quarter" idx="64"/>
          </p:nvPr>
        </p:nvSpPr>
        <p:spPr>
          <a:xfrm>
            <a:off x="5024438" y="1339850"/>
            <a:ext cx="2628900" cy="4895850"/>
          </a:xfrm>
        </p:spPr>
        <p:txBody>
          <a:bodyPr/>
          <a:lstStyle>
            <a:lvl1pPr>
              <a:defRPr sz="1000"/>
            </a:lvl1pPr>
            <a:lvl2pPr marL="0" indent="0">
              <a:buNone/>
              <a:defRPr sz="700"/>
            </a:lvl2pPr>
            <a:lvl3pPr marL="179388" indent="-179388">
              <a:buFont typeface="Wingdings" pitchFamily="2" charset="2"/>
              <a:buChar char="§"/>
              <a:defRPr sz="700"/>
            </a:lvl3pPr>
            <a:lvl4pPr marL="363538" indent="-182563">
              <a:buFont typeface="Verdana" pitchFamily="34" charset="0"/>
              <a:buChar char="–"/>
              <a:defRPr sz="700"/>
            </a:lvl4pPr>
            <a:lvl5pPr marL="539750" indent="-182563">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43089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Basic">
    <p:spTree>
      <p:nvGrpSpPr>
        <p:cNvPr id="1" name=""/>
        <p:cNvGrpSpPr/>
        <p:nvPr/>
      </p:nvGrpSpPr>
      <p:grpSpPr>
        <a:xfrm>
          <a:off x="0" y="0"/>
          <a:ext cx="0" cy="0"/>
          <a:chOff x="0" y="0"/>
          <a:chExt cx="0" cy="0"/>
        </a:xfrm>
      </p:grpSpPr>
      <p:sp>
        <p:nvSpPr>
          <p:cNvPr id="9" name="Content Placeholder 2"/>
          <p:cNvSpPr>
            <a:spLocks noGrp="1"/>
          </p:cNvSpPr>
          <p:nvPr>
            <p:ph idx="1"/>
          </p:nvPr>
        </p:nvSpPr>
        <p:spPr>
          <a:xfrm>
            <a:off x="488950" y="1341438"/>
            <a:ext cx="8928100"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6"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Tree>
    <p:extLst>
      <p:ext uri="{BB962C8B-B14F-4D97-AF65-F5344CB8AC3E}">
        <p14:creationId xmlns:p14="http://schemas.microsoft.com/office/powerpoint/2010/main" val="751951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Standard profile">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7"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16"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0" name="Text Placeholder 21"/>
          <p:cNvSpPr>
            <a:spLocks noGrp="1"/>
          </p:cNvSpPr>
          <p:nvPr>
            <p:ph type="body" sz="quarter" idx="35"/>
          </p:nvPr>
        </p:nvSpPr>
        <p:spPr>
          <a:xfrm>
            <a:off x="5025050" y="1557338"/>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9" name="Content Placeholder 2"/>
          <p:cNvSpPr>
            <a:spLocks noGrp="1"/>
          </p:cNvSpPr>
          <p:nvPr>
            <p:ph sz="half" idx="31"/>
          </p:nvPr>
        </p:nvSpPr>
        <p:spPr>
          <a:xfrm>
            <a:off x="5025050"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2"/>
          <p:cNvSpPr>
            <a:spLocks noGrp="1"/>
          </p:cNvSpPr>
          <p:nvPr>
            <p:ph type="body" sz="quarter" idx="33"/>
          </p:nvPr>
        </p:nvSpPr>
        <p:spPr>
          <a:xfrm>
            <a:off x="5025050"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2" name="Text Placeholder 21"/>
          <p:cNvSpPr>
            <a:spLocks noGrp="1"/>
          </p:cNvSpPr>
          <p:nvPr>
            <p:ph type="body" sz="quarter" idx="42"/>
          </p:nvPr>
        </p:nvSpPr>
        <p:spPr>
          <a:xfrm>
            <a:off x="5025050" y="4076700"/>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3" name="Content Placeholder 2"/>
          <p:cNvSpPr>
            <a:spLocks noGrp="1"/>
          </p:cNvSpPr>
          <p:nvPr>
            <p:ph sz="half" idx="43"/>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22"/>
          <p:cNvSpPr>
            <a:spLocks noGrp="1"/>
          </p:cNvSpPr>
          <p:nvPr>
            <p:ph type="body" sz="quarter" idx="44"/>
          </p:nvPr>
        </p:nvSpPr>
        <p:spPr>
          <a:xfrm>
            <a:off x="5025050"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5"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2" name="Text Placeholder 23"/>
          <p:cNvSpPr>
            <a:spLocks noGrp="1"/>
          </p:cNvSpPr>
          <p:nvPr>
            <p:ph type="body" sz="quarter" idx="64"/>
          </p:nvPr>
        </p:nvSpPr>
        <p:spPr>
          <a:xfrm>
            <a:off x="50250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4" name="Content Placeholder 2"/>
          <p:cNvSpPr>
            <a:spLocks noGrp="1"/>
          </p:cNvSpPr>
          <p:nvPr>
            <p:ph idx="1"/>
          </p:nvPr>
        </p:nvSpPr>
        <p:spPr>
          <a:xfrm>
            <a:off x="488947" y="1341438"/>
            <a:ext cx="4392615"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5299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Two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a:p>
        </p:txBody>
      </p:sp>
      <p:sp>
        <p:nvSpPr>
          <p:cNvPr id="14"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15"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8"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0"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9" name="Text Placeholder 21"/>
          <p:cNvSpPr>
            <a:spLocks noGrp="1"/>
          </p:cNvSpPr>
          <p:nvPr>
            <p:ph type="body" sz="quarter" idx="42"/>
          </p:nvPr>
        </p:nvSpPr>
        <p:spPr>
          <a:xfrm>
            <a:off x="488950" y="4076700"/>
            <a:ext cx="89281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0" name="Content Placeholder 2"/>
          <p:cNvSpPr>
            <a:spLocks noGrp="1"/>
          </p:cNvSpPr>
          <p:nvPr>
            <p:ph sz="half" idx="43"/>
          </p:nvPr>
        </p:nvSpPr>
        <p:spPr>
          <a:xfrm>
            <a:off x="488950" y="4076699"/>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2"/>
          <p:cNvSpPr>
            <a:spLocks noGrp="1"/>
          </p:cNvSpPr>
          <p:nvPr>
            <p:ph type="body" sz="quarter" idx="44"/>
          </p:nvPr>
        </p:nvSpPr>
        <p:spPr>
          <a:xfrm>
            <a:off x="488950" y="6093295"/>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62"/>
          </p:nvPr>
        </p:nvSpPr>
        <p:spPr>
          <a:xfrm>
            <a:off x="488951" y="3860800"/>
            <a:ext cx="8928100" cy="215899"/>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1" name="Text Placeholder 23"/>
          <p:cNvSpPr>
            <a:spLocks noGrp="1"/>
          </p:cNvSpPr>
          <p:nvPr>
            <p:ph type="body" sz="quarter" idx="64"/>
          </p:nvPr>
        </p:nvSpPr>
        <p:spPr>
          <a:xfrm>
            <a:off x="489564" y="1341437"/>
            <a:ext cx="8928100" cy="215899"/>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548133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32"/>
          </p:nvPr>
        </p:nvSpPr>
        <p:spPr>
          <a:xfrm>
            <a:off x="488950" y="6237288"/>
            <a:ext cx="8207375" cy="360362"/>
          </a:xfrm>
        </p:spPr>
        <p:txBody>
          <a:bodyPr anchor="b"/>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5" name="Content Placeholder 2"/>
          <p:cNvSpPr>
            <a:spLocks noGrp="1"/>
          </p:cNvSpPr>
          <p:nvPr>
            <p:ph idx="1"/>
          </p:nvPr>
        </p:nvSpPr>
        <p:spPr>
          <a:xfrm>
            <a:off x="488950" y="1341438"/>
            <a:ext cx="8928100"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0178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Four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a:p>
        </p:txBody>
      </p:sp>
      <p:sp>
        <p:nvSpPr>
          <p:cNvPr id="29"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22" name="Text Placeholder 7"/>
          <p:cNvSpPr>
            <a:spLocks noGrp="1"/>
          </p:cNvSpPr>
          <p:nvPr>
            <p:ph type="body" sz="quarter" idx="48"/>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4" name="Text Placeholder 21"/>
          <p:cNvSpPr>
            <a:spLocks noGrp="1"/>
          </p:cNvSpPr>
          <p:nvPr>
            <p:ph type="body" sz="quarter" idx="35"/>
          </p:nvPr>
        </p:nvSpPr>
        <p:spPr>
          <a:xfrm>
            <a:off x="5024437" y="1557338"/>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5" name="Content Placeholder 2"/>
          <p:cNvSpPr>
            <a:spLocks noGrp="1"/>
          </p:cNvSpPr>
          <p:nvPr>
            <p:ph sz="half" idx="31"/>
          </p:nvPr>
        </p:nvSpPr>
        <p:spPr>
          <a:xfrm>
            <a:off x="5024437"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2"/>
          <p:cNvSpPr>
            <a:spLocks noGrp="1"/>
          </p:cNvSpPr>
          <p:nvPr>
            <p:ph type="body" sz="quarter" idx="33"/>
          </p:nvPr>
        </p:nvSpPr>
        <p:spPr>
          <a:xfrm>
            <a:off x="5024437"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5" name="Text Placeholder 21"/>
          <p:cNvSpPr>
            <a:spLocks noGrp="1"/>
          </p:cNvSpPr>
          <p:nvPr>
            <p:ph type="body" sz="quarter" idx="50"/>
          </p:nvPr>
        </p:nvSpPr>
        <p:spPr>
          <a:xfrm>
            <a:off x="5024437" y="4076700"/>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46" name="Content Placeholder 2"/>
          <p:cNvSpPr>
            <a:spLocks noGrp="1"/>
          </p:cNvSpPr>
          <p:nvPr>
            <p:ph sz="half" idx="51"/>
          </p:nvPr>
        </p:nvSpPr>
        <p:spPr>
          <a:xfrm>
            <a:off x="5024437"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Text Placeholder 22"/>
          <p:cNvSpPr>
            <a:spLocks noGrp="1"/>
          </p:cNvSpPr>
          <p:nvPr>
            <p:ph type="body" sz="quarter" idx="52"/>
          </p:nvPr>
        </p:nvSpPr>
        <p:spPr>
          <a:xfrm>
            <a:off x="5024437"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9" name="Text Placeholder 21"/>
          <p:cNvSpPr>
            <a:spLocks noGrp="1"/>
          </p:cNvSpPr>
          <p:nvPr>
            <p:ph type="body" sz="quarter" idx="54"/>
          </p:nvPr>
        </p:nvSpPr>
        <p:spPr>
          <a:xfrm>
            <a:off x="488950" y="1557337"/>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0" name="Content Placeholder 2"/>
          <p:cNvSpPr>
            <a:spLocks noGrp="1"/>
          </p:cNvSpPr>
          <p:nvPr>
            <p:ph sz="half" idx="55"/>
          </p:nvPr>
        </p:nvSpPr>
        <p:spPr>
          <a:xfrm>
            <a:off x="488950" y="1557337"/>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1" name="Text Placeholder 22"/>
          <p:cNvSpPr>
            <a:spLocks noGrp="1"/>
          </p:cNvSpPr>
          <p:nvPr>
            <p:ph type="body" sz="quarter" idx="56"/>
          </p:nvPr>
        </p:nvSpPr>
        <p:spPr>
          <a:xfrm>
            <a:off x="488950" y="3573933"/>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3" name="Text Placeholder 21"/>
          <p:cNvSpPr>
            <a:spLocks noGrp="1"/>
          </p:cNvSpPr>
          <p:nvPr>
            <p:ph type="body" sz="quarter" idx="58"/>
          </p:nvPr>
        </p:nvSpPr>
        <p:spPr>
          <a:xfrm>
            <a:off x="488950" y="4076699"/>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4" name="Content Placeholder 2"/>
          <p:cNvSpPr>
            <a:spLocks noGrp="1"/>
          </p:cNvSpPr>
          <p:nvPr>
            <p:ph sz="half" idx="59"/>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 name="Text Placeholder 22"/>
          <p:cNvSpPr>
            <a:spLocks noGrp="1"/>
          </p:cNvSpPr>
          <p:nvPr>
            <p:ph type="body" sz="quarter" idx="60"/>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1" name="Text Placeholder 23"/>
          <p:cNvSpPr>
            <a:spLocks noGrp="1"/>
          </p:cNvSpPr>
          <p:nvPr>
            <p:ph type="body" sz="quarter" idx="61"/>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8"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0" name="Text Placeholder 23"/>
          <p:cNvSpPr>
            <a:spLocks noGrp="1"/>
          </p:cNvSpPr>
          <p:nvPr>
            <p:ph type="body" sz="quarter" idx="63"/>
          </p:nvPr>
        </p:nvSpPr>
        <p:spPr>
          <a:xfrm>
            <a:off x="4889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1" name="Text Placeholder 23"/>
          <p:cNvSpPr>
            <a:spLocks noGrp="1"/>
          </p:cNvSpPr>
          <p:nvPr>
            <p:ph type="body" sz="quarter" idx="64"/>
          </p:nvPr>
        </p:nvSpPr>
        <p:spPr>
          <a:xfrm>
            <a:off x="5024437"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116578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Six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1904" cy="630000"/>
          </a:xfrm>
        </p:spPr>
        <p:txBody>
          <a:bodyPr/>
          <a:lstStyle/>
          <a:p>
            <a:r>
              <a:rPr lang="en-US"/>
              <a:t>Click to edit Master title style</a:t>
            </a:r>
            <a:endParaRPr lang="en-GB" dirty="0"/>
          </a:p>
        </p:txBody>
      </p:sp>
      <p:sp>
        <p:nvSpPr>
          <p:cNvPr id="43"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31" name="Text Placeholder 7"/>
          <p:cNvSpPr>
            <a:spLocks noGrp="1"/>
          </p:cNvSpPr>
          <p:nvPr>
            <p:ph type="body" sz="quarter" idx="5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33" name="Text Placeholder 21"/>
          <p:cNvSpPr>
            <a:spLocks noGrp="1"/>
          </p:cNvSpPr>
          <p:nvPr>
            <p:ph type="body" sz="quarter" idx="35"/>
          </p:nvPr>
        </p:nvSpPr>
        <p:spPr>
          <a:xfrm>
            <a:off x="6537324"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4" name="Content Placeholder 2"/>
          <p:cNvSpPr>
            <a:spLocks noGrp="1"/>
          </p:cNvSpPr>
          <p:nvPr>
            <p:ph sz="half" idx="31"/>
          </p:nvPr>
        </p:nvSpPr>
        <p:spPr>
          <a:xfrm>
            <a:off x="6537324"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22"/>
          <p:cNvSpPr>
            <a:spLocks noGrp="1"/>
          </p:cNvSpPr>
          <p:nvPr>
            <p:ph type="body" sz="quarter" idx="53"/>
          </p:nvPr>
        </p:nvSpPr>
        <p:spPr>
          <a:xfrm>
            <a:off x="6537324"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7" name="Text Placeholder 21"/>
          <p:cNvSpPr>
            <a:spLocks noGrp="1"/>
          </p:cNvSpPr>
          <p:nvPr>
            <p:ph type="body" sz="quarter" idx="57"/>
          </p:nvPr>
        </p:nvSpPr>
        <p:spPr>
          <a:xfrm>
            <a:off x="3513138"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8" name="Content Placeholder 2"/>
          <p:cNvSpPr>
            <a:spLocks noGrp="1"/>
          </p:cNvSpPr>
          <p:nvPr>
            <p:ph sz="half" idx="58"/>
          </p:nvPr>
        </p:nvSpPr>
        <p:spPr>
          <a:xfrm>
            <a:off x="3513138"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22"/>
          <p:cNvSpPr>
            <a:spLocks noGrp="1"/>
          </p:cNvSpPr>
          <p:nvPr>
            <p:ph type="body" sz="quarter" idx="59"/>
          </p:nvPr>
        </p:nvSpPr>
        <p:spPr>
          <a:xfrm>
            <a:off x="3513138"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1" name="Text Placeholder 21"/>
          <p:cNvSpPr>
            <a:spLocks noGrp="1"/>
          </p:cNvSpPr>
          <p:nvPr>
            <p:ph type="body" sz="quarter" idx="61"/>
          </p:nvPr>
        </p:nvSpPr>
        <p:spPr>
          <a:xfrm>
            <a:off x="488952"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42" name="Content Placeholder 2"/>
          <p:cNvSpPr>
            <a:spLocks noGrp="1"/>
          </p:cNvSpPr>
          <p:nvPr>
            <p:ph sz="half" idx="62"/>
          </p:nvPr>
        </p:nvSpPr>
        <p:spPr>
          <a:xfrm>
            <a:off x="488952"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22"/>
          <p:cNvSpPr>
            <a:spLocks noGrp="1"/>
          </p:cNvSpPr>
          <p:nvPr>
            <p:ph type="body" sz="quarter" idx="63"/>
          </p:nvPr>
        </p:nvSpPr>
        <p:spPr>
          <a:xfrm>
            <a:off x="488952"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4" name="Text Placeholder 21"/>
          <p:cNvSpPr>
            <a:spLocks noGrp="1"/>
          </p:cNvSpPr>
          <p:nvPr>
            <p:ph type="body" sz="quarter" idx="65"/>
          </p:nvPr>
        </p:nvSpPr>
        <p:spPr>
          <a:xfrm>
            <a:off x="6536876" y="4076699"/>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5" name="Content Placeholder 2"/>
          <p:cNvSpPr>
            <a:spLocks noGrp="1"/>
          </p:cNvSpPr>
          <p:nvPr>
            <p:ph sz="half" idx="66"/>
          </p:nvPr>
        </p:nvSpPr>
        <p:spPr>
          <a:xfrm>
            <a:off x="6536876"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Text Placeholder 22"/>
          <p:cNvSpPr>
            <a:spLocks noGrp="1"/>
          </p:cNvSpPr>
          <p:nvPr>
            <p:ph type="body" sz="quarter" idx="67"/>
          </p:nvPr>
        </p:nvSpPr>
        <p:spPr>
          <a:xfrm>
            <a:off x="6536876"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8" name="Text Placeholder 21"/>
          <p:cNvSpPr>
            <a:spLocks noGrp="1"/>
          </p:cNvSpPr>
          <p:nvPr>
            <p:ph type="body" sz="quarter" idx="69"/>
          </p:nvPr>
        </p:nvSpPr>
        <p:spPr>
          <a:xfrm>
            <a:off x="3512690" y="4076699"/>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9" name="Content Placeholder 2"/>
          <p:cNvSpPr>
            <a:spLocks noGrp="1"/>
          </p:cNvSpPr>
          <p:nvPr>
            <p:ph sz="half" idx="70"/>
          </p:nvPr>
        </p:nvSpPr>
        <p:spPr>
          <a:xfrm>
            <a:off x="3512690"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0" name="Text Placeholder 22"/>
          <p:cNvSpPr>
            <a:spLocks noGrp="1"/>
          </p:cNvSpPr>
          <p:nvPr>
            <p:ph type="body" sz="quarter" idx="71"/>
          </p:nvPr>
        </p:nvSpPr>
        <p:spPr>
          <a:xfrm>
            <a:off x="3512690"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62" name="Text Placeholder 21"/>
          <p:cNvSpPr>
            <a:spLocks noGrp="1"/>
          </p:cNvSpPr>
          <p:nvPr>
            <p:ph type="body" sz="quarter" idx="73"/>
          </p:nvPr>
        </p:nvSpPr>
        <p:spPr>
          <a:xfrm>
            <a:off x="488504" y="4076699"/>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63" name="Content Placeholder 2"/>
          <p:cNvSpPr>
            <a:spLocks noGrp="1"/>
          </p:cNvSpPr>
          <p:nvPr>
            <p:ph sz="half" idx="74"/>
          </p:nvPr>
        </p:nvSpPr>
        <p:spPr>
          <a:xfrm>
            <a:off x="488504"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4" name="Text Placeholder 22"/>
          <p:cNvSpPr>
            <a:spLocks noGrp="1"/>
          </p:cNvSpPr>
          <p:nvPr>
            <p:ph type="body" sz="quarter" idx="75"/>
          </p:nvPr>
        </p:nvSpPr>
        <p:spPr>
          <a:xfrm>
            <a:off x="488504"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9"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0"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5" name="Text Placeholder 23"/>
          <p:cNvSpPr>
            <a:spLocks noGrp="1"/>
          </p:cNvSpPr>
          <p:nvPr>
            <p:ph type="body" sz="quarter" idx="76"/>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6" name="Text Placeholder 23"/>
          <p:cNvSpPr>
            <a:spLocks noGrp="1"/>
          </p:cNvSpPr>
          <p:nvPr>
            <p:ph type="body" sz="quarter" idx="77"/>
          </p:nvPr>
        </p:nvSpPr>
        <p:spPr>
          <a:xfrm>
            <a:off x="6536876"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7" name="Text Placeholder 23"/>
          <p:cNvSpPr>
            <a:spLocks noGrp="1"/>
          </p:cNvSpPr>
          <p:nvPr>
            <p:ph type="body" sz="quarter" idx="78"/>
          </p:nvPr>
        </p:nvSpPr>
        <p:spPr>
          <a:xfrm>
            <a:off x="3512690"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48" name="Text Placeholder 23"/>
          <p:cNvSpPr>
            <a:spLocks noGrp="1"/>
          </p:cNvSpPr>
          <p:nvPr>
            <p:ph type="body" sz="quarter" idx="79"/>
          </p:nvPr>
        </p:nvSpPr>
        <p:spPr>
          <a:xfrm>
            <a:off x="488504"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706282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B] Basic">
    <p:spTree>
      <p:nvGrpSpPr>
        <p:cNvPr id="1" name=""/>
        <p:cNvGrpSpPr/>
        <p:nvPr/>
      </p:nvGrpSpPr>
      <p:grpSpPr>
        <a:xfrm>
          <a:off x="0" y="0"/>
          <a:ext cx="0" cy="0"/>
          <a:chOff x="0" y="0"/>
          <a:chExt cx="0" cy="0"/>
        </a:xfrm>
      </p:grpSpPr>
      <p:sp>
        <p:nvSpPr>
          <p:cNvPr id="11" name="Content Placeholder 2"/>
          <p:cNvSpPr>
            <a:spLocks noGrp="1"/>
          </p:cNvSpPr>
          <p:nvPr>
            <p:ph idx="1"/>
          </p:nvPr>
        </p:nvSpPr>
        <p:spPr>
          <a:xfrm>
            <a:off x="2243138" y="1341438"/>
            <a:ext cx="7173912"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0"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9"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12"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7"/>
          <p:cNvSpPr>
            <a:spLocks noGrp="1"/>
          </p:cNvSpPr>
          <p:nvPr>
            <p:ph type="body" sz="quarter" idx="3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3"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872047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B] standard profile">
    <p:spTree>
      <p:nvGrpSpPr>
        <p:cNvPr id="1" name=""/>
        <p:cNvGrpSpPr/>
        <p:nvPr/>
      </p:nvGrpSpPr>
      <p:grpSpPr>
        <a:xfrm>
          <a:off x="0" y="0"/>
          <a:ext cx="0" cy="0"/>
          <a:chOff x="0" y="0"/>
          <a:chExt cx="0" cy="0"/>
        </a:xfrm>
      </p:grpSpPr>
      <p:sp>
        <p:nvSpPr>
          <p:cNvPr id="19" name="Content Placeholder 2"/>
          <p:cNvSpPr>
            <a:spLocks noGrp="1"/>
          </p:cNvSpPr>
          <p:nvPr>
            <p:ph idx="1"/>
          </p:nvPr>
        </p:nvSpPr>
        <p:spPr>
          <a:xfrm>
            <a:off x="2243562" y="1341438"/>
            <a:ext cx="3492001"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6"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17"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20"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31" name="Text Placeholder 21"/>
          <p:cNvSpPr>
            <a:spLocks noGrp="1"/>
          </p:cNvSpPr>
          <p:nvPr>
            <p:ph type="body" sz="quarter" idx="42"/>
          </p:nvPr>
        </p:nvSpPr>
        <p:spPr>
          <a:xfrm>
            <a:off x="5924602" y="155733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2" name="Content Placeholder 2"/>
          <p:cNvSpPr>
            <a:spLocks noGrp="1"/>
          </p:cNvSpPr>
          <p:nvPr>
            <p:ph sz="half" idx="31"/>
          </p:nvPr>
        </p:nvSpPr>
        <p:spPr>
          <a:xfrm>
            <a:off x="5924602"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2"/>
          <p:cNvSpPr>
            <a:spLocks noGrp="1"/>
          </p:cNvSpPr>
          <p:nvPr>
            <p:ph type="body" sz="quarter" idx="53"/>
          </p:nvPr>
        </p:nvSpPr>
        <p:spPr>
          <a:xfrm>
            <a:off x="5924602"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6"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7"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8" name="Text Placeholder 23"/>
          <p:cNvSpPr>
            <a:spLocks noGrp="1"/>
          </p:cNvSpPr>
          <p:nvPr>
            <p:ph type="body" sz="quarter" idx="45"/>
          </p:nvPr>
        </p:nvSpPr>
        <p:spPr>
          <a:xfrm>
            <a:off x="5924602"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1"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4"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126836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B] Two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15"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20"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22"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9" name="Text Placeholder 21"/>
          <p:cNvSpPr>
            <a:spLocks noGrp="1"/>
          </p:cNvSpPr>
          <p:nvPr>
            <p:ph type="body" sz="quarter" idx="38"/>
          </p:nvPr>
        </p:nvSpPr>
        <p:spPr>
          <a:xfrm>
            <a:off x="2252215" y="1557338"/>
            <a:ext cx="7164387"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1" name="Content Placeholder 2"/>
          <p:cNvSpPr>
            <a:spLocks noGrp="1"/>
          </p:cNvSpPr>
          <p:nvPr>
            <p:ph sz="half" idx="31"/>
          </p:nvPr>
        </p:nvSpPr>
        <p:spPr>
          <a:xfrm>
            <a:off x="2252215" y="1557338"/>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2"/>
          <p:cNvSpPr>
            <a:spLocks noGrp="1"/>
          </p:cNvSpPr>
          <p:nvPr>
            <p:ph type="body" sz="quarter" idx="33"/>
          </p:nvPr>
        </p:nvSpPr>
        <p:spPr>
          <a:xfrm>
            <a:off x="2252215" y="3573934"/>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4" name="Text Placeholder 21"/>
          <p:cNvSpPr>
            <a:spLocks noGrp="1"/>
          </p:cNvSpPr>
          <p:nvPr>
            <p:ph type="body" sz="quarter" idx="42"/>
          </p:nvPr>
        </p:nvSpPr>
        <p:spPr>
          <a:xfrm>
            <a:off x="2252215" y="4076700"/>
            <a:ext cx="7164387"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5" name="Content Placeholder 2"/>
          <p:cNvSpPr>
            <a:spLocks noGrp="1"/>
          </p:cNvSpPr>
          <p:nvPr>
            <p:ph sz="half" idx="43"/>
          </p:nvPr>
        </p:nvSpPr>
        <p:spPr>
          <a:xfrm>
            <a:off x="2252215" y="4076699"/>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Text Placeholder 22"/>
          <p:cNvSpPr>
            <a:spLocks noGrp="1"/>
          </p:cNvSpPr>
          <p:nvPr>
            <p:ph type="body" sz="quarter" idx="44"/>
          </p:nvPr>
        </p:nvSpPr>
        <p:spPr>
          <a:xfrm>
            <a:off x="2252215" y="6093295"/>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45"/>
          </p:nvPr>
        </p:nvSpPr>
        <p:spPr>
          <a:xfrm>
            <a:off x="2252215" y="1341438"/>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3" name="Text Placeholder 23"/>
          <p:cNvSpPr>
            <a:spLocks noGrp="1"/>
          </p:cNvSpPr>
          <p:nvPr>
            <p:ph type="body" sz="quarter" idx="77"/>
          </p:nvPr>
        </p:nvSpPr>
        <p:spPr>
          <a:xfrm>
            <a:off x="2252215" y="3860799"/>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6"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804827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B] Four boxes">
    <p:spTree>
      <p:nvGrpSpPr>
        <p:cNvPr id="1" name=""/>
        <p:cNvGrpSpPr/>
        <p:nvPr/>
      </p:nvGrpSpPr>
      <p:grpSpPr>
        <a:xfrm>
          <a:off x="0" y="0"/>
          <a:ext cx="0" cy="0"/>
          <a:chOff x="0" y="0"/>
          <a:chExt cx="0" cy="0"/>
        </a:xfrm>
      </p:grpSpPr>
      <p:sp>
        <p:nvSpPr>
          <p:cNvPr id="28"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a:t>Click to edit Master text styles</a:t>
            </a:r>
          </a:p>
        </p:txBody>
      </p:sp>
      <p:sp>
        <p:nvSpPr>
          <p:cNvPr id="33"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1"/>
          <p:cNvSpPr>
            <a:spLocks noGrp="1"/>
          </p:cNvSpPr>
          <p:nvPr>
            <p:ph type="title"/>
          </p:nvPr>
        </p:nvSpPr>
        <p:spPr>
          <a:xfrm>
            <a:off x="1244600" y="405607"/>
            <a:ext cx="7452350" cy="630000"/>
          </a:xfrm>
        </p:spPr>
        <p:txBody>
          <a:bodyPr/>
          <a:lstStyle/>
          <a:p>
            <a:r>
              <a:rPr lang="en-US"/>
              <a:t>Click to edit Master title style</a:t>
            </a:r>
            <a:endParaRPr lang="en-GB" dirty="0"/>
          </a:p>
        </p:txBody>
      </p:sp>
      <p:sp>
        <p:nvSpPr>
          <p:cNvPr id="24"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a:t>Click to edit Master text styles</a:t>
            </a:r>
          </a:p>
        </p:txBody>
      </p:sp>
      <p:sp>
        <p:nvSpPr>
          <p:cNvPr id="25" name="Text Placeholder 7"/>
          <p:cNvSpPr>
            <a:spLocks noGrp="1"/>
          </p:cNvSpPr>
          <p:nvPr>
            <p:ph type="body" sz="quarter" idx="5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9" name="Text Placeholder 21"/>
          <p:cNvSpPr>
            <a:spLocks noGrp="1"/>
          </p:cNvSpPr>
          <p:nvPr>
            <p:ph type="body" sz="quarter" idx="42"/>
          </p:nvPr>
        </p:nvSpPr>
        <p:spPr>
          <a:xfrm>
            <a:off x="5924602" y="155733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0" name="Content Placeholder 2"/>
          <p:cNvSpPr>
            <a:spLocks noGrp="1"/>
          </p:cNvSpPr>
          <p:nvPr>
            <p:ph sz="half" idx="31"/>
          </p:nvPr>
        </p:nvSpPr>
        <p:spPr>
          <a:xfrm>
            <a:off x="5924602"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2"/>
          <p:cNvSpPr>
            <a:spLocks noGrp="1"/>
          </p:cNvSpPr>
          <p:nvPr>
            <p:ph type="body" sz="quarter" idx="55"/>
          </p:nvPr>
        </p:nvSpPr>
        <p:spPr>
          <a:xfrm>
            <a:off x="5924602"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1"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2"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3"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5" name="Text Placeholder 21"/>
          <p:cNvSpPr>
            <a:spLocks noGrp="1"/>
          </p:cNvSpPr>
          <p:nvPr>
            <p:ph type="body" sz="quarter" idx="69"/>
          </p:nvPr>
        </p:nvSpPr>
        <p:spPr>
          <a:xfrm>
            <a:off x="2252215" y="155733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6" name="Content Placeholder 2"/>
          <p:cNvSpPr>
            <a:spLocks noGrp="1"/>
          </p:cNvSpPr>
          <p:nvPr>
            <p:ph sz="half" idx="70"/>
          </p:nvPr>
        </p:nvSpPr>
        <p:spPr>
          <a:xfrm>
            <a:off x="2252215"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7" name="Text Placeholder 22"/>
          <p:cNvSpPr>
            <a:spLocks noGrp="1"/>
          </p:cNvSpPr>
          <p:nvPr>
            <p:ph type="body" sz="quarter" idx="71"/>
          </p:nvPr>
        </p:nvSpPr>
        <p:spPr>
          <a:xfrm>
            <a:off x="2252215"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9" name="Text Placeholder 21"/>
          <p:cNvSpPr>
            <a:spLocks noGrp="1"/>
          </p:cNvSpPr>
          <p:nvPr>
            <p:ph type="body" sz="quarter" idx="73"/>
          </p:nvPr>
        </p:nvSpPr>
        <p:spPr>
          <a:xfrm>
            <a:off x="2252215" y="4078288"/>
            <a:ext cx="34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60" name="Content Placeholder 2"/>
          <p:cNvSpPr>
            <a:spLocks noGrp="1"/>
          </p:cNvSpPr>
          <p:nvPr>
            <p:ph sz="half" idx="74"/>
          </p:nvPr>
        </p:nvSpPr>
        <p:spPr>
          <a:xfrm>
            <a:off x="2252215"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1" name="Text Placeholder 22"/>
          <p:cNvSpPr>
            <a:spLocks noGrp="1"/>
          </p:cNvSpPr>
          <p:nvPr>
            <p:ph type="body" sz="quarter" idx="75"/>
          </p:nvPr>
        </p:nvSpPr>
        <p:spPr>
          <a:xfrm>
            <a:off x="2252215"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6" name="Text Placeholder 23"/>
          <p:cNvSpPr>
            <a:spLocks noGrp="1"/>
          </p:cNvSpPr>
          <p:nvPr>
            <p:ph type="body" sz="quarter" idx="45"/>
          </p:nvPr>
        </p:nvSpPr>
        <p:spPr>
          <a:xfrm>
            <a:off x="5924602"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4"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5" name="Text Placeholder 23"/>
          <p:cNvSpPr>
            <a:spLocks noGrp="1"/>
          </p:cNvSpPr>
          <p:nvPr>
            <p:ph type="body" sz="quarter" idx="78"/>
          </p:nvPr>
        </p:nvSpPr>
        <p:spPr>
          <a:xfrm>
            <a:off x="2252215"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6" name="Text Placeholder 23"/>
          <p:cNvSpPr>
            <a:spLocks noGrp="1"/>
          </p:cNvSpPr>
          <p:nvPr>
            <p:ph type="body" sz="quarter" idx="79"/>
          </p:nvPr>
        </p:nvSpPr>
        <p:spPr>
          <a:xfrm>
            <a:off x="2251767"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7"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841529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P] Standard facing">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915400" cy="630000"/>
          </a:xfrm>
        </p:spPr>
        <p:txBody>
          <a:bodyPr/>
          <a:lstStyle/>
          <a:p>
            <a:r>
              <a:rPr lang="en-US"/>
              <a:t>Click to edit Master title style</a:t>
            </a:r>
            <a:endParaRPr lang="en-GB"/>
          </a:p>
        </p:txBody>
      </p:sp>
      <p:sp>
        <p:nvSpPr>
          <p:cNvPr id="3" name="Content Placeholder 2"/>
          <p:cNvSpPr>
            <a:spLocks noGrp="1"/>
          </p:cNvSpPr>
          <p:nvPr>
            <p:ph idx="1"/>
          </p:nvPr>
        </p:nvSpPr>
        <p:spPr>
          <a:xfrm>
            <a:off x="488950" y="1341438"/>
            <a:ext cx="8928100"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Tree>
    <p:extLst>
      <p:ext uri="{BB962C8B-B14F-4D97-AF65-F5344CB8AC3E}">
        <p14:creationId xmlns:p14="http://schemas.microsoft.com/office/powerpoint/2010/main" val="2900520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P]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928100" cy="630000"/>
          </a:xfrm>
        </p:spPr>
        <p:txBody>
          <a:bodyPr/>
          <a:lstStyle/>
          <a:p>
            <a:r>
              <a:rPr lang="en-US"/>
              <a:t>Click to edit Master title style</a:t>
            </a:r>
            <a:endParaRPr lang="en-GB"/>
          </a:p>
        </p:txBody>
      </p:sp>
      <p:sp>
        <p:nvSpPr>
          <p:cNvPr id="13"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5" name="Text Placeholder 21"/>
          <p:cNvSpPr>
            <a:spLocks noGrp="1"/>
          </p:cNvSpPr>
          <p:nvPr>
            <p:ph type="body" sz="quarter" idx="35"/>
          </p:nvPr>
        </p:nvSpPr>
        <p:spPr>
          <a:xfrm>
            <a:off x="5024437" y="1557338"/>
            <a:ext cx="4392000"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31"/>
          </p:nvPr>
        </p:nvSpPr>
        <p:spPr>
          <a:xfrm>
            <a:off x="5024437"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33"/>
          </p:nvPr>
        </p:nvSpPr>
        <p:spPr>
          <a:xfrm>
            <a:off x="5024437"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7" name="Text Placeholder 21"/>
          <p:cNvSpPr>
            <a:spLocks noGrp="1"/>
          </p:cNvSpPr>
          <p:nvPr>
            <p:ph type="body" sz="quarter" idx="42"/>
          </p:nvPr>
        </p:nvSpPr>
        <p:spPr>
          <a:xfrm>
            <a:off x="488950" y="1557339"/>
            <a:ext cx="4392000"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28" name="Content Placeholder 2"/>
          <p:cNvSpPr>
            <a:spLocks noGrp="1"/>
          </p:cNvSpPr>
          <p:nvPr>
            <p:ph sz="half" idx="43"/>
          </p:nvPr>
        </p:nvSpPr>
        <p:spPr>
          <a:xfrm>
            <a:off x="488950"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2"/>
          <p:cNvSpPr>
            <a:spLocks noGrp="1"/>
          </p:cNvSpPr>
          <p:nvPr>
            <p:ph type="body" sz="quarter" idx="45"/>
          </p:nvPr>
        </p:nvSpPr>
        <p:spPr>
          <a:xfrm>
            <a:off x="488950"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2" name="Text Placeholder 23"/>
          <p:cNvSpPr>
            <a:spLocks noGrp="1"/>
          </p:cNvSpPr>
          <p:nvPr>
            <p:ph type="body" sz="quarter" idx="46"/>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47"/>
          </p:nvPr>
        </p:nvSpPr>
        <p:spPr>
          <a:xfrm>
            <a:off x="488950"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19278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P] Two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928100" cy="630000"/>
          </a:xfrm>
        </p:spPr>
        <p:txBody>
          <a:bodyPr/>
          <a:lstStyle/>
          <a:p>
            <a:r>
              <a:rPr lang="en-US"/>
              <a:t>Click to edit Master title style</a:t>
            </a:r>
            <a:endParaRPr lang="en-GB"/>
          </a:p>
        </p:txBody>
      </p:sp>
      <p:sp>
        <p:nvSpPr>
          <p:cNvPr id="20"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3"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7" name="Text Placeholder 21"/>
          <p:cNvSpPr>
            <a:spLocks noGrp="1"/>
          </p:cNvSpPr>
          <p:nvPr>
            <p:ph type="body" sz="quarter" idx="42"/>
          </p:nvPr>
        </p:nvSpPr>
        <p:spPr>
          <a:xfrm>
            <a:off x="488950" y="4076700"/>
            <a:ext cx="89281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8" name="Content Placeholder 2"/>
          <p:cNvSpPr>
            <a:spLocks noGrp="1"/>
          </p:cNvSpPr>
          <p:nvPr>
            <p:ph sz="half" idx="43"/>
          </p:nvPr>
        </p:nvSpPr>
        <p:spPr>
          <a:xfrm>
            <a:off x="488950" y="4076699"/>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2"/>
          <p:cNvSpPr>
            <a:spLocks noGrp="1"/>
          </p:cNvSpPr>
          <p:nvPr>
            <p:ph type="body" sz="quarter" idx="44"/>
          </p:nvPr>
        </p:nvSpPr>
        <p:spPr>
          <a:xfrm>
            <a:off x="488950" y="6093295"/>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2" name="Text Placeholder 23"/>
          <p:cNvSpPr>
            <a:spLocks noGrp="1"/>
          </p:cNvSpPr>
          <p:nvPr>
            <p:ph type="body" sz="quarter" idx="45"/>
          </p:nvPr>
        </p:nvSpPr>
        <p:spPr>
          <a:xfrm>
            <a:off x="488951" y="1341439"/>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3" name="Text Placeholder 23"/>
          <p:cNvSpPr>
            <a:spLocks noGrp="1"/>
          </p:cNvSpPr>
          <p:nvPr>
            <p:ph type="body" sz="quarter" idx="46"/>
          </p:nvPr>
        </p:nvSpPr>
        <p:spPr>
          <a:xfrm>
            <a:off x="488951" y="3860800"/>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005733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P] Four boxes">
    <p:spTree>
      <p:nvGrpSpPr>
        <p:cNvPr id="1" name=""/>
        <p:cNvGrpSpPr/>
        <p:nvPr/>
      </p:nvGrpSpPr>
      <p:grpSpPr>
        <a:xfrm>
          <a:off x="0" y="0"/>
          <a:ext cx="0" cy="0"/>
          <a:chOff x="0" y="0"/>
          <a:chExt cx="0" cy="0"/>
        </a:xfrm>
      </p:grpSpPr>
      <p:sp>
        <p:nvSpPr>
          <p:cNvPr id="2" name="Title 1"/>
          <p:cNvSpPr>
            <a:spLocks noGrp="1"/>
          </p:cNvSpPr>
          <p:nvPr>
            <p:ph type="title"/>
          </p:nvPr>
        </p:nvSpPr>
        <p:spPr>
          <a:xfrm>
            <a:off x="488949" y="405607"/>
            <a:ext cx="8928713" cy="630000"/>
          </a:xfrm>
        </p:spPr>
        <p:txBody>
          <a:bodyPr/>
          <a:lstStyle/>
          <a:p>
            <a:r>
              <a:rPr lang="en-US"/>
              <a:t>Click to edit Master title style</a:t>
            </a:r>
            <a:endParaRPr lang="en-GB"/>
          </a:p>
        </p:txBody>
      </p:sp>
      <p:sp>
        <p:nvSpPr>
          <p:cNvPr id="21" name="Text Placeholder 7"/>
          <p:cNvSpPr>
            <a:spLocks noGrp="1"/>
          </p:cNvSpPr>
          <p:nvPr>
            <p:ph type="body" sz="quarter" idx="48"/>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3" name="Text Placeholder 21"/>
          <p:cNvSpPr>
            <a:spLocks noGrp="1"/>
          </p:cNvSpPr>
          <p:nvPr>
            <p:ph type="body" sz="quarter" idx="35"/>
          </p:nvPr>
        </p:nvSpPr>
        <p:spPr>
          <a:xfrm>
            <a:off x="5025050" y="1557338"/>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31"/>
          </p:nvPr>
        </p:nvSpPr>
        <p:spPr>
          <a:xfrm>
            <a:off x="5025050"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33"/>
          </p:nvPr>
        </p:nvSpPr>
        <p:spPr>
          <a:xfrm>
            <a:off x="5025050"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7" name="Text Placeholder 21"/>
          <p:cNvSpPr>
            <a:spLocks noGrp="1"/>
          </p:cNvSpPr>
          <p:nvPr>
            <p:ph type="body" sz="quarter" idx="50"/>
          </p:nvPr>
        </p:nvSpPr>
        <p:spPr>
          <a:xfrm>
            <a:off x="5025050" y="4076700"/>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44" name="Content Placeholder 2"/>
          <p:cNvSpPr>
            <a:spLocks noGrp="1"/>
          </p:cNvSpPr>
          <p:nvPr>
            <p:ph sz="half" idx="51"/>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ext Placeholder 22"/>
          <p:cNvSpPr>
            <a:spLocks noGrp="1"/>
          </p:cNvSpPr>
          <p:nvPr>
            <p:ph type="body" sz="quarter" idx="52"/>
          </p:nvPr>
        </p:nvSpPr>
        <p:spPr>
          <a:xfrm>
            <a:off x="5025050"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47" name="Text Placeholder 21"/>
          <p:cNvSpPr>
            <a:spLocks noGrp="1"/>
          </p:cNvSpPr>
          <p:nvPr>
            <p:ph type="body" sz="quarter" idx="54"/>
          </p:nvPr>
        </p:nvSpPr>
        <p:spPr>
          <a:xfrm>
            <a:off x="488950" y="1557337"/>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48" name="Content Placeholder 2"/>
          <p:cNvSpPr>
            <a:spLocks noGrp="1"/>
          </p:cNvSpPr>
          <p:nvPr>
            <p:ph sz="half" idx="55"/>
          </p:nvPr>
        </p:nvSpPr>
        <p:spPr>
          <a:xfrm>
            <a:off x="488950" y="1557337"/>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9" name="Text Placeholder 22"/>
          <p:cNvSpPr>
            <a:spLocks noGrp="1"/>
          </p:cNvSpPr>
          <p:nvPr>
            <p:ph type="body" sz="quarter" idx="56"/>
          </p:nvPr>
        </p:nvSpPr>
        <p:spPr>
          <a:xfrm>
            <a:off x="488950" y="3573933"/>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51" name="Text Placeholder 21"/>
          <p:cNvSpPr>
            <a:spLocks noGrp="1"/>
          </p:cNvSpPr>
          <p:nvPr>
            <p:ph type="body" sz="quarter" idx="58"/>
          </p:nvPr>
        </p:nvSpPr>
        <p:spPr>
          <a:xfrm>
            <a:off x="488950" y="4076699"/>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52" name="Content Placeholder 2"/>
          <p:cNvSpPr>
            <a:spLocks noGrp="1"/>
          </p:cNvSpPr>
          <p:nvPr>
            <p:ph sz="half" idx="59"/>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3" name="Text Placeholder 22"/>
          <p:cNvSpPr>
            <a:spLocks noGrp="1"/>
          </p:cNvSpPr>
          <p:nvPr>
            <p:ph type="body" sz="quarter" idx="60"/>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0" name="Text Placeholder 23"/>
          <p:cNvSpPr>
            <a:spLocks noGrp="1"/>
          </p:cNvSpPr>
          <p:nvPr>
            <p:ph type="body" sz="quarter" idx="61"/>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8"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9" name="Text Placeholder 23"/>
          <p:cNvSpPr>
            <a:spLocks noGrp="1"/>
          </p:cNvSpPr>
          <p:nvPr>
            <p:ph type="body" sz="quarter" idx="63"/>
          </p:nvPr>
        </p:nvSpPr>
        <p:spPr>
          <a:xfrm>
            <a:off x="4889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30" name="Text Placeholder 23"/>
          <p:cNvSpPr>
            <a:spLocks noGrp="1"/>
          </p:cNvSpPr>
          <p:nvPr>
            <p:ph type="body" sz="quarter" idx="64"/>
          </p:nvPr>
        </p:nvSpPr>
        <p:spPr>
          <a:xfrm>
            <a:off x="50250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480338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rofile">
    <p:spTree>
      <p:nvGrpSpPr>
        <p:cNvPr id="1" name=""/>
        <p:cNvGrpSpPr/>
        <p:nvPr/>
      </p:nvGrpSpPr>
      <p:grpSpPr>
        <a:xfrm>
          <a:off x="0" y="0"/>
          <a:ext cx="0" cy="0"/>
          <a:chOff x="0" y="0"/>
          <a:chExt cx="0" cy="0"/>
        </a:xfrm>
      </p:grpSpPr>
      <p:sp>
        <p:nvSpPr>
          <p:cNvPr id="13" name="Content Placeholder 2"/>
          <p:cNvSpPr>
            <a:spLocks noGrp="1"/>
          </p:cNvSpPr>
          <p:nvPr>
            <p:ph idx="1"/>
          </p:nvPr>
        </p:nvSpPr>
        <p:spPr>
          <a:xfrm>
            <a:off x="488950" y="1341438"/>
            <a:ext cx="4392613"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2" name="Text Placeholder 21"/>
          <p:cNvSpPr>
            <a:spLocks noGrp="1"/>
          </p:cNvSpPr>
          <p:nvPr>
            <p:ph type="body" sz="quarter" idx="35"/>
          </p:nvPr>
        </p:nvSpPr>
        <p:spPr>
          <a:xfrm>
            <a:off x="5024437" y="1557338"/>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18" name="Content Placeholder 2"/>
          <p:cNvSpPr>
            <a:spLocks noGrp="1"/>
          </p:cNvSpPr>
          <p:nvPr>
            <p:ph sz="half" idx="31"/>
          </p:nvPr>
        </p:nvSpPr>
        <p:spPr>
          <a:xfrm>
            <a:off x="5024437"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2"/>
          <p:cNvSpPr>
            <a:spLocks noGrp="1"/>
          </p:cNvSpPr>
          <p:nvPr>
            <p:ph type="body" sz="quarter" idx="33"/>
          </p:nvPr>
        </p:nvSpPr>
        <p:spPr>
          <a:xfrm>
            <a:off x="5024437"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4"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6" name="Text Placeholder 21"/>
          <p:cNvSpPr>
            <a:spLocks noGrp="1"/>
          </p:cNvSpPr>
          <p:nvPr>
            <p:ph type="body" sz="quarter" idx="42"/>
          </p:nvPr>
        </p:nvSpPr>
        <p:spPr>
          <a:xfrm>
            <a:off x="5024437" y="4076700"/>
            <a:ext cx="43920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1" name="Content Placeholder 2"/>
          <p:cNvSpPr>
            <a:spLocks noGrp="1"/>
          </p:cNvSpPr>
          <p:nvPr>
            <p:ph sz="half" idx="43"/>
          </p:nvPr>
        </p:nvSpPr>
        <p:spPr>
          <a:xfrm>
            <a:off x="5024437"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22"/>
          <p:cNvSpPr>
            <a:spLocks noGrp="1"/>
          </p:cNvSpPr>
          <p:nvPr>
            <p:ph type="body" sz="quarter" idx="44"/>
          </p:nvPr>
        </p:nvSpPr>
        <p:spPr>
          <a:xfrm>
            <a:off x="5024437" y="6093295"/>
            <a:ext cx="4392000" cy="142404"/>
          </a:xfrm>
          <a:noFill/>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4" name="Text Placeholder 23"/>
          <p:cNvSpPr>
            <a:spLocks noGrp="1"/>
          </p:cNvSpPr>
          <p:nvPr>
            <p:ph type="body" sz="quarter" idx="45"/>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5" name="Text Placeholder 23"/>
          <p:cNvSpPr>
            <a:spLocks noGrp="1"/>
          </p:cNvSpPr>
          <p:nvPr>
            <p:ph type="body" sz="quarter" idx="46"/>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906063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pPr fontAlgn="base">
              <a:spcBef>
                <a:spcPct val="0"/>
              </a:spcBef>
              <a:spcAft>
                <a:spcPct val="0"/>
              </a:spcAft>
            </a:pP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996844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1"/>
            <a:ext cx="2228850" cy="365125"/>
          </a:xfrm>
          <a:prstGeom prst="rect">
            <a:avLst/>
          </a:prstGeom>
        </p:spPr>
        <p:txBody>
          <a:bodyPr/>
          <a:lstStyle/>
          <a:p>
            <a:fld id="{48BB3E3B-FABB-4629-9C78-432D04827101}" type="datetimeFigureOut">
              <a:rPr lang="en-US" smtClean="0"/>
              <a:t>2/22/2018</a:t>
            </a:fld>
            <a:endParaRPr lang="en-US" dirty="0"/>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C146B44C-E612-4615-9E40-88E7116A8385}" type="slidenum">
              <a:rPr lang="en-US" smtClean="0"/>
              <a:t>‹#›</a:t>
            </a:fld>
            <a:endParaRPr lang="en-US" dirty="0"/>
          </a:p>
        </p:txBody>
      </p:sp>
    </p:spTree>
    <p:extLst>
      <p:ext uri="{BB962C8B-B14F-4D97-AF65-F5344CB8AC3E}">
        <p14:creationId xmlns:p14="http://schemas.microsoft.com/office/powerpoint/2010/main" val="4215846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en-US" noProof="0"/>
              <a:t>Click to edit Master title style</a:t>
            </a:r>
            <a:endParaRPr lang="en-GB" noProof="0"/>
          </a:p>
        </p:txBody>
      </p:sp>
      <p:sp>
        <p:nvSpPr>
          <p:cNvPr id="5" name="Tijdelijke aanduiding voor inhoud 4"/>
          <p:cNvSpPr>
            <a:spLocks noGrp="1"/>
          </p:cNvSpPr>
          <p:nvPr>
            <p:ph sz="quarter" idx="11"/>
          </p:nvPr>
        </p:nvSpPr>
        <p:spPr>
          <a:xfrm>
            <a:off x="515469" y="1781594"/>
            <a:ext cx="8454969" cy="4572000"/>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ijdelijke aanduiding voor dianummer 2"/>
          <p:cNvSpPr>
            <a:spLocks noGrp="1"/>
          </p:cNvSpPr>
          <p:nvPr>
            <p:ph type="sldNum" sz="quarter" idx="12"/>
          </p:nvPr>
        </p:nvSpPr>
        <p:spPr>
          <a:xfrm>
            <a:off x="7099300" y="6356353"/>
            <a:ext cx="2311400" cy="365125"/>
          </a:xfrm>
          <a:prstGeom prst="rect">
            <a:avLst/>
          </a:prstGeom>
        </p:spPr>
        <p:txBody>
          <a:bodyPr lIns="101810" tIns="50905" rIns="101810" bIns="50905"/>
          <a:lstStyle>
            <a:lvl1pPr>
              <a:defRPr/>
            </a:lvl1pPr>
          </a:lstStyle>
          <a:p>
            <a:pPr defTabSz="654019">
              <a:defRPr/>
            </a:pPr>
            <a:fld id="{43AEBE67-A045-4CD7-8035-8C937806B920}" type="slidenum">
              <a:rPr lang="en-US" altLang="en-US" smtClean="0">
                <a:solidFill>
                  <a:prstClr val="black"/>
                </a:solidFill>
              </a:rPr>
              <a:pPr defTabSz="654019">
                <a:defRPr/>
              </a:pPr>
              <a:t>‹#›</a:t>
            </a:fld>
            <a:endParaRPr lang="nl-NL" altLang="en-US" dirty="0">
              <a:solidFill>
                <a:prstClr val="black"/>
              </a:solidFill>
            </a:endParaRPr>
          </a:p>
        </p:txBody>
      </p:sp>
      <p:sp>
        <p:nvSpPr>
          <p:cNvPr id="6" name="Tijdelijke aanduiding voor voettekst 3"/>
          <p:cNvSpPr>
            <a:spLocks noGrp="1"/>
          </p:cNvSpPr>
          <p:nvPr>
            <p:ph type="ftr" sz="quarter" idx="13"/>
          </p:nvPr>
        </p:nvSpPr>
        <p:spPr>
          <a:xfrm>
            <a:off x="515940" y="6483354"/>
            <a:ext cx="7757980" cy="273050"/>
          </a:xfrm>
          <a:prstGeom prst="rect">
            <a:avLst/>
          </a:prstGeom>
        </p:spPr>
        <p:txBody>
          <a:bodyPr lIns="0" tIns="50905" rIns="0" bIns="50905"/>
          <a:lstStyle>
            <a:lvl1pPr algn="l">
              <a:defRPr sz="894">
                <a:solidFill>
                  <a:schemeClr val="tx1">
                    <a:tint val="75000"/>
                  </a:schemeClr>
                </a:solidFill>
              </a:defRPr>
            </a:lvl1pPr>
          </a:lstStyle>
          <a:p>
            <a:pPr defTabSz="654019">
              <a:defRPr/>
            </a:pPr>
            <a:endParaRPr lang="en-GB" dirty="0">
              <a:solidFill>
                <a:prstClr val="black">
                  <a:tint val="75000"/>
                </a:prstClr>
              </a:solidFill>
            </a:endParaRPr>
          </a:p>
        </p:txBody>
      </p:sp>
    </p:spTree>
    <p:extLst>
      <p:ext uri="{BB962C8B-B14F-4D97-AF65-F5344CB8AC3E}">
        <p14:creationId xmlns:p14="http://schemas.microsoft.com/office/powerpoint/2010/main" val="113004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rofile 2">
    <p:spTree>
      <p:nvGrpSpPr>
        <p:cNvPr id="1" name=""/>
        <p:cNvGrpSpPr/>
        <p:nvPr/>
      </p:nvGrpSpPr>
      <p:grpSpPr>
        <a:xfrm>
          <a:off x="0" y="0"/>
          <a:ext cx="0" cy="0"/>
          <a:chOff x="0" y="0"/>
          <a:chExt cx="0" cy="0"/>
        </a:xfrm>
      </p:grpSpPr>
      <p:sp>
        <p:nvSpPr>
          <p:cNvPr id="15" name="Content Placeholder 2"/>
          <p:cNvSpPr>
            <a:spLocks noGrp="1"/>
          </p:cNvSpPr>
          <p:nvPr>
            <p:ph idx="1"/>
          </p:nvPr>
        </p:nvSpPr>
        <p:spPr>
          <a:xfrm>
            <a:off x="488950" y="1341438"/>
            <a:ext cx="5903913"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3" name="Text Placeholder 7"/>
          <p:cNvSpPr>
            <a:spLocks noGrp="1"/>
          </p:cNvSpPr>
          <p:nvPr>
            <p:ph type="body" sz="quarter" idx="41"/>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5" name="Text Placeholder 21"/>
          <p:cNvSpPr>
            <a:spLocks noGrp="1"/>
          </p:cNvSpPr>
          <p:nvPr>
            <p:ph type="body" sz="quarter" idx="35"/>
          </p:nvPr>
        </p:nvSpPr>
        <p:spPr>
          <a:xfrm>
            <a:off x="6537050" y="1557338"/>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6" name="Content Placeholder 2"/>
          <p:cNvSpPr>
            <a:spLocks noGrp="1"/>
          </p:cNvSpPr>
          <p:nvPr>
            <p:ph sz="half" idx="31"/>
          </p:nvPr>
        </p:nvSpPr>
        <p:spPr>
          <a:xfrm>
            <a:off x="6537050" y="1557338"/>
            <a:ext cx="2879726"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22"/>
          <p:cNvSpPr>
            <a:spLocks noGrp="1"/>
          </p:cNvSpPr>
          <p:nvPr>
            <p:ph type="body" sz="quarter" idx="33"/>
          </p:nvPr>
        </p:nvSpPr>
        <p:spPr>
          <a:xfrm>
            <a:off x="6537050"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9" name="Text Placeholder 21"/>
          <p:cNvSpPr>
            <a:spLocks noGrp="1"/>
          </p:cNvSpPr>
          <p:nvPr>
            <p:ph type="body" sz="quarter" idx="43"/>
          </p:nvPr>
        </p:nvSpPr>
        <p:spPr>
          <a:xfrm>
            <a:off x="6537050" y="4076700"/>
            <a:ext cx="2879726"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30" name="Content Placeholder 2"/>
          <p:cNvSpPr>
            <a:spLocks noGrp="1"/>
          </p:cNvSpPr>
          <p:nvPr>
            <p:ph sz="half" idx="44"/>
          </p:nvPr>
        </p:nvSpPr>
        <p:spPr>
          <a:xfrm>
            <a:off x="6537050" y="4076699"/>
            <a:ext cx="2879726"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2"/>
          <p:cNvSpPr>
            <a:spLocks noGrp="1"/>
          </p:cNvSpPr>
          <p:nvPr>
            <p:ph type="body" sz="quarter" idx="45"/>
          </p:nvPr>
        </p:nvSpPr>
        <p:spPr>
          <a:xfrm>
            <a:off x="6537050"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3" name="Text Placeholder 23"/>
          <p:cNvSpPr>
            <a:spLocks noGrp="1"/>
          </p:cNvSpPr>
          <p:nvPr>
            <p:ph type="body" sz="quarter" idx="46"/>
          </p:nvPr>
        </p:nvSpPr>
        <p:spPr>
          <a:xfrm>
            <a:off x="6537050" y="1341438"/>
            <a:ext cx="288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4" name="Text Placeholder 23"/>
          <p:cNvSpPr>
            <a:spLocks noGrp="1"/>
          </p:cNvSpPr>
          <p:nvPr>
            <p:ph type="body" sz="quarter" idx="47"/>
          </p:nvPr>
        </p:nvSpPr>
        <p:spPr>
          <a:xfrm>
            <a:off x="6537050" y="3860800"/>
            <a:ext cx="288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837805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3"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5" name="Text Placeholder 21"/>
          <p:cNvSpPr>
            <a:spLocks noGrp="1"/>
          </p:cNvSpPr>
          <p:nvPr>
            <p:ph type="body" sz="quarter" idx="35"/>
          </p:nvPr>
        </p:nvSpPr>
        <p:spPr>
          <a:xfrm>
            <a:off x="5024437" y="1557338"/>
            <a:ext cx="4392000"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31"/>
          </p:nvPr>
        </p:nvSpPr>
        <p:spPr>
          <a:xfrm>
            <a:off x="5024437"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33"/>
          </p:nvPr>
        </p:nvSpPr>
        <p:spPr>
          <a:xfrm>
            <a:off x="5024437"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7" name="Text Placeholder 21"/>
          <p:cNvSpPr>
            <a:spLocks noGrp="1"/>
          </p:cNvSpPr>
          <p:nvPr>
            <p:ph type="body" sz="quarter" idx="42"/>
          </p:nvPr>
        </p:nvSpPr>
        <p:spPr>
          <a:xfrm>
            <a:off x="488950" y="1557339"/>
            <a:ext cx="4392000"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28" name="Content Placeholder 2"/>
          <p:cNvSpPr>
            <a:spLocks noGrp="1"/>
          </p:cNvSpPr>
          <p:nvPr>
            <p:ph sz="half" idx="43"/>
          </p:nvPr>
        </p:nvSpPr>
        <p:spPr>
          <a:xfrm>
            <a:off x="488950"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2"/>
          <p:cNvSpPr>
            <a:spLocks noGrp="1"/>
          </p:cNvSpPr>
          <p:nvPr>
            <p:ph type="body" sz="quarter" idx="45"/>
          </p:nvPr>
        </p:nvSpPr>
        <p:spPr>
          <a:xfrm>
            <a:off x="488950"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2" name="Text Placeholder 23"/>
          <p:cNvSpPr>
            <a:spLocks noGrp="1"/>
          </p:cNvSpPr>
          <p:nvPr>
            <p:ph type="body" sz="quarter" idx="46"/>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47"/>
          </p:nvPr>
        </p:nvSpPr>
        <p:spPr>
          <a:xfrm>
            <a:off x="488950"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2490757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ext one box">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3"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5" name="Text Placeholder 21"/>
          <p:cNvSpPr>
            <a:spLocks noGrp="1"/>
          </p:cNvSpPr>
          <p:nvPr>
            <p:ph type="body" sz="quarter" idx="35"/>
          </p:nvPr>
        </p:nvSpPr>
        <p:spPr>
          <a:xfrm>
            <a:off x="5024437" y="1557338"/>
            <a:ext cx="4392000"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31"/>
          </p:nvPr>
        </p:nvSpPr>
        <p:spPr>
          <a:xfrm>
            <a:off x="5024437"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33"/>
          </p:nvPr>
        </p:nvSpPr>
        <p:spPr>
          <a:xfrm>
            <a:off x="5024437"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2" name="Text Placeholder 23"/>
          <p:cNvSpPr>
            <a:spLocks noGrp="1"/>
          </p:cNvSpPr>
          <p:nvPr>
            <p:ph type="body" sz="quarter" idx="46"/>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4" name="Content Placeholder 2"/>
          <p:cNvSpPr>
            <a:spLocks noGrp="1"/>
          </p:cNvSpPr>
          <p:nvPr>
            <p:ph idx="1"/>
          </p:nvPr>
        </p:nvSpPr>
        <p:spPr>
          <a:xfrm>
            <a:off x="488950" y="1341438"/>
            <a:ext cx="4392613" cy="4895850"/>
          </a:xfrm>
        </p:spPr>
        <p:txBody>
          <a:bodyPr/>
          <a:lstStyle>
            <a:lvl1pPr>
              <a:defRPr sz="1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3861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20"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23"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4"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27" name="Text Placeholder 21"/>
          <p:cNvSpPr>
            <a:spLocks noGrp="1"/>
          </p:cNvSpPr>
          <p:nvPr>
            <p:ph type="body" sz="quarter" idx="42"/>
          </p:nvPr>
        </p:nvSpPr>
        <p:spPr>
          <a:xfrm>
            <a:off x="488950" y="4076700"/>
            <a:ext cx="8928100" cy="2159000"/>
          </a:xfrm>
          <a:solidFill>
            <a:schemeClr val="bg1">
              <a:lumMod val="95000"/>
            </a:schemeClr>
          </a:solidFill>
        </p:spPr>
        <p:txBody>
          <a:bodyPr/>
          <a:lstStyle>
            <a:lvl1pPr>
              <a:defRPr/>
            </a:lvl1pPr>
            <a:lvl2pPr>
              <a:defRPr/>
            </a:lvl2pPr>
          </a:lstStyle>
          <a:p>
            <a:pPr lvl="0"/>
            <a:r>
              <a:rPr lang="en-US"/>
              <a:t>Click to edit Master text styles</a:t>
            </a:r>
          </a:p>
        </p:txBody>
      </p:sp>
      <p:sp>
        <p:nvSpPr>
          <p:cNvPr id="28" name="Content Placeholder 2"/>
          <p:cNvSpPr>
            <a:spLocks noGrp="1"/>
          </p:cNvSpPr>
          <p:nvPr>
            <p:ph sz="half" idx="43"/>
          </p:nvPr>
        </p:nvSpPr>
        <p:spPr>
          <a:xfrm>
            <a:off x="488950" y="4076699"/>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22"/>
          <p:cNvSpPr>
            <a:spLocks noGrp="1"/>
          </p:cNvSpPr>
          <p:nvPr>
            <p:ph type="body" sz="quarter" idx="44"/>
          </p:nvPr>
        </p:nvSpPr>
        <p:spPr>
          <a:xfrm>
            <a:off x="488950" y="6093295"/>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2" name="Text Placeholder 23"/>
          <p:cNvSpPr>
            <a:spLocks noGrp="1"/>
          </p:cNvSpPr>
          <p:nvPr>
            <p:ph type="body" sz="quarter" idx="45"/>
          </p:nvPr>
        </p:nvSpPr>
        <p:spPr>
          <a:xfrm>
            <a:off x="488951" y="1341439"/>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13" name="Text Placeholder 23"/>
          <p:cNvSpPr>
            <a:spLocks noGrp="1"/>
          </p:cNvSpPr>
          <p:nvPr>
            <p:ph type="body" sz="quarter" idx="46"/>
          </p:nvPr>
        </p:nvSpPr>
        <p:spPr>
          <a:xfrm>
            <a:off x="488951" y="3860800"/>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862825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a:t>Click to edit Master title style</a:t>
            </a:r>
            <a:endParaRPr lang="en-GB"/>
          </a:p>
        </p:txBody>
      </p:sp>
      <p:sp>
        <p:nvSpPr>
          <p:cNvPr id="17" name="Text Placeholder 7"/>
          <p:cNvSpPr>
            <a:spLocks noGrp="1"/>
          </p:cNvSpPr>
          <p:nvPr>
            <p:ph type="body" sz="quarter" idx="5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a:t>Click to edit Master text styles</a:t>
            </a:r>
          </a:p>
        </p:txBody>
      </p:sp>
      <p:sp>
        <p:nvSpPr>
          <p:cNvPr id="19" name="Text Placeholder 21"/>
          <p:cNvSpPr>
            <a:spLocks noGrp="1"/>
          </p:cNvSpPr>
          <p:nvPr>
            <p:ph type="body" sz="quarter" idx="35"/>
          </p:nvPr>
        </p:nvSpPr>
        <p:spPr>
          <a:xfrm>
            <a:off x="6537324" y="1557338"/>
            <a:ext cx="2879726"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20" name="Content Placeholder 2"/>
          <p:cNvSpPr>
            <a:spLocks noGrp="1"/>
          </p:cNvSpPr>
          <p:nvPr>
            <p:ph sz="half" idx="31"/>
          </p:nvPr>
        </p:nvSpPr>
        <p:spPr>
          <a:xfrm>
            <a:off x="6537324" y="1557338"/>
            <a:ext cx="2879726"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2"/>
          <p:cNvSpPr>
            <a:spLocks noGrp="1"/>
          </p:cNvSpPr>
          <p:nvPr>
            <p:ph type="body" sz="quarter" idx="53"/>
          </p:nvPr>
        </p:nvSpPr>
        <p:spPr>
          <a:xfrm>
            <a:off x="6537324" y="6093296"/>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5" name="Text Placeholder 21"/>
          <p:cNvSpPr>
            <a:spLocks noGrp="1"/>
          </p:cNvSpPr>
          <p:nvPr>
            <p:ph type="body" sz="quarter" idx="55"/>
          </p:nvPr>
        </p:nvSpPr>
        <p:spPr>
          <a:xfrm>
            <a:off x="3513138" y="1557338"/>
            <a:ext cx="2879726"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36" name="Content Placeholder 2"/>
          <p:cNvSpPr>
            <a:spLocks noGrp="1"/>
          </p:cNvSpPr>
          <p:nvPr>
            <p:ph sz="half" idx="56"/>
          </p:nvPr>
        </p:nvSpPr>
        <p:spPr>
          <a:xfrm>
            <a:off x="3513138" y="1557338"/>
            <a:ext cx="2879726"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Text Placeholder 22"/>
          <p:cNvSpPr>
            <a:spLocks noGrp="1"/>
          </p:cNvSpPr>
          <p:nvPr>
            <p:ph type="body" sz="quarter" idx="57"/>
          </p:nvPr>
        </p:nvSpPr>
        <p:spPr>
          <a:xfrm>
            <a:off x="3513138" y="609488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39" name="Text Placeholder 21"/>
          <p:cNvSpPr>
            <a:spLocks noGrp="1"/>
          </p:cNvSpPr>
          <p:nvPr>
            <p:ph type="body" sz="quarter" idx="59"/>
          </p:nvPr>
        </p:nvSpPr>
        <p:spPr>
          <a:xfrm>
            <a:off x="488952" y="1557338"/>
            <a:ext cx="2879726" cy="4679950"/>
          </a:xfrm>
          <a:solidFill>
            <a:schemeClr val="bg1">
              <a:lumMod val="95000"/>
            </a:schemeClr>
          </a:solidFill>
        </p:spPr>
        <p:txBody>
          <a:bodyPr/>
          <a:lstStyle>
            <a:lvl1pPr>
              <a:defRPr/>
            </a:lvl1pPr>
            <a:lvl2pPr>
              <a:defRPr/>
            </a:lvl2pPr>
          </a:lstStyle>
          <a:p>
            <a:pPr lvl="0"/>
            <a:r>
              <a:rPr lang="en-US"/>
              <a:t>Click to edit Master text styles</a:t>
            </a:r>
          </a:p>
        </p:txBody>
      </p:sp>
      <p:sp>
        <p:nvSpPr>
          <p:cNvPr id="40" name="Content Placeholder 2"/>
          <p:cNvSpPr>
            <a:spLocks noGrp="1"/>
          </p:cNvSpPr>
          <p:nvPr>
            <p:ph sz="half" idx="60"/>
          </p:nvPr>
        </p:nvSpPr>
        <p:spPr>
          <a:xfrm>
            <a:off x="488952" y="1557338"/>
            <a:ext cx="2879726"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22"/>
          <p:cNvSpPr>
            <a:spLocks noGrp="1"/>
          </p:cNvSpPr>
          <p:nvPr>
            <p:ph type="body" sz="quarter" idx="61"/>
          </p:nvPr>
        </p:nvSpPr>
        <p:spPr>
          <a:xfrm>
            <a:off x="488952" y="609488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a:t>Click to edit Master text styles</a:t>
            </a:r>
          </a:p>
        </p:txBody>
      </p:sp>
      <p:sp>
        <p:nvSpPr>
          <p:cNvPr id="16"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1"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
        <p:nvSpPr>
          <p:cNvPr id="22" name="Text Placeholder 23"/>
          <p:cNvSpPr>
            <a:spLocks noGrp="1"/>
          </p:cNvSpPr>
          <p:nvPr>
            <p:ph type="body" sz="quarter" idx="62"/>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333702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8950" y="406400"/>
            <a:ext cx="8207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88950" y="1341438"/>
            <a:ext cx="89281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8" name="Picture 6" descr="RB_logo_RGB.tif"/>
          <p:cNvPicPr>
            <a:picLocks noChangeAspect="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8891588" y="406400"/>
            <a:ext cx="5207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488950" y="1125538"/>
            <a:ext cx="89281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030" name="Rectangle 7"/>
          <p:cNvSpPr>
            <a:spLocks noChangeArrowheads="1"/>
          </p:cNvSpPr>
          <p:nvPr/>
        </p:nvSpPr>
        <p:spPr bwMode="gray">
          <a:xfrm>
            <a:off x="9202738" y="6473825"/>
            <a:ext cx="2016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fld id="{AB34564C-C98A-4424-8A40-DFE310D72596}" type="slidenum">
              <a:rPr lang="en-GB" sz="800" b="1">
                <a:solidFill>
                  <a:srgbClr val="7F7F7F"/>
                </a:solidFill>
                <a:latin typeface="Myriad" pitchFamily="2" charset="0"/>
              </a:rPr>
              <a:pPr algn="r"/>
              <a:t>‹#›</a:t>
            </a:fld>
            <a:endParaRPr lang="en-GB" sz="800" b="1" dirty="0">
              <a:solidFill>
                <a:srgbClr val="7F7F7F"/>
              </a:solidFill>
              <a:latin typeface="Myriad" pitchFamily="2"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56" r:id="rId20"/>
    <p:sldLayoutId id="2147483940" r:id="rId21"/>
    <p:sldLayoutId id="2147483941" r:id="rId22"/>
    <p:sldLayoutId id="2147483942" r:id="rId23"/>
    <p:sldLayoutId id="2147483943" r:id="rId24"/>
    <p:sldLayoutId id="2147483944" r:id="rId25"/>
    <p:sldLayoutId id="2147483957"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8" r:id="rId36"/>
    <p:sldLayoutId id="2147483959" r:id="rId37"/>
    <p:sldLayoutId id="2147483960" r:id="rId38"/>
    <p:sldLayoutId id="2147483961" r:id="rId39"/>
    <p:sldLayoutId id="2147483964" r:id="rId40"/>
    <p:sldLayoutId id="2147483965" r:id="rId41"/>
    <p:sldLayoutId id="2147483966" r:id="rId4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rtl="0" eaLnBrk="0" fontAlgn="base" hangingPunct="0">
        <a:spcBef>
          <a:spcPct val="0"/>
        </a:spcBef>
        <a:spcAft>
          <a:spcPct val="0"/>
        </a:spcAft>
        <a:defRPr sz="2400" kern="1200">
          <a:solidFill>
            <a:schemeClr val="tx2"/>
          </a:solidFill>
          <a:latin typeface="Myriad Light" pitchFamily="2" charset="0"/>
          <a:ea typeface="+mj-ea"/>
          <a:cs typeface="+mj-cs"/>
        </a:defRPr>
      </a:lvl1pPr>
      <a:lvl2pPr algn="l" rtl="0" eaLnBrk="0" fontAlgn="base" hangingPunct="0">
        <a:spcBef>
          <a:spcPct val="0"/>
        </a:spcBef>
        <a:spcAft>
          <a:spcPct val="0"/>
        </a:spcAft>
        <a:defRPr sz="2400">
          <a:solidFill>
            <a:schemeClr val="tx2"/>
          </a:solidFill>
          <a:latin typeface="Myriad Light" pitchFamily="2" charset="0"/>
        </a:defRPr>
      </a:lvl2pPr>
      <a:lvl3pPr algn="l" rtl="0" eaLnBrk="0" fontAlgn="base" hangingPunct="0">
        <a:spcBef>
          <a:spcPct val="0"/>
        </a:spcBef>
        <a:spcAft>
          <a:spcPct val="0"/>
        </a:spcAft>
        <a:defRPr sz="2400">
          <a:solidFill>
            <a:schemeClr val="tx2"/>
          </a:solidFill>
          <a:latin typeface="Myriad Light" pitchFamily="2" charset="0"/>
        </a:defRPr>
      </a:lvl3pPr>
      <a:lvl4pPr algn="l" rtl="0" eaLnBrk="0" fontAlgn="base" hangingPunct="0">
        <a:spcBef>
          <a:spcPct val="0"/>
        </a:spcBef>
        <a:spcAft>
          <a:spcPct val="0"/>
        </a:spcAft>
        <a:defRPr sz="2400">
          <a:solidFill>
            <a:schemeClr val="tx2"/>
          </a:solidFill>
          <a:latin typeface="Myriad Light" pitchFamily="2" charset="0"/>
        </a:defRPr>
      </a:lvl4pPr>
      <a:lvl5pPr algn="l" rtl="0" eaLnBrk="0" fontAlgn="base" hangingPunct="0">
        <a:spcBef>
          <a:spcPct val="0"/>
        </a:spcBef>
        <a:spcAft>
          <a:spcPct val="0"/>
        </a:spcAft>
        <a:defRPr sz="2400">
          <a:solidFill>
            <a:schemeClr val="tx2"/>
          </a:solidFill>
          <a:latin typeface="Myriad Light" pitchFamily="2"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lnSpc>
          <a:spcPct val="110000"/>
        </a:lnSpc>
        <a:spcBef>
          <a:spcPts val="600"/>
        </a:spcBef>
        <a:spcAft>
          <a:spcPct val="0"/>
        </a:spcAft>
        <a:buFont typeface="Arial" charset="0"/>
        <a:defRPr sz="900" i="1" kern="1200">
          <a:solidFill>
            <a:schemeClr val="tx2"/>
          </a:solidFill>
          <a:latin typeface="Verdana" pitchFamily="34" charset="0"/>
          <a:ea typeface="+mn-ea"/>
          <a:cs typeface="+mn-cs"/>
        </a:defRPr>
      </a:lvl1pPr>
      <a:lvl2pPr marL="182563" indent="-182563" algn="l" rtl="0" eaLnBrk="0" fontAlgn="base" hangingPunct="0">
        <a:lnSpc>
          <a:spcPct val="110000"/>
        </a:lnSpc>
        <a:spcBef>
          <a:spcPts val="600"/>
        </a:spcBef>
        <a:spcAft>
          <a:spcPct val="0"/>
        </a:spcAft>
        <a:buClr>
          <a:schemeClr val="tx2"/>
        </a:buClr>
        <a:buFont typeface="Wingdings" pitchFamily="2" charset="2"/>
        <a:buChar char="§"/>
        <a:defRPr sz="800" kern="1200">
          <a:solidFill>
            <a:schemeClr val="tx1"/>
          </a:solidFill>
          <a:latin typeface="Verdana" pitchFamily="34" charset="0"/>
          <a:ea typeface="+mn-ea"/>
          <a:cs typeface="+mn-cs"/>
        </a:defRPr>
      </a:lvl2pPr>
      <a:lvl3pPr marL="355600" indent="-173038" algn="l" rtl="0" eaLnBrk="0" fontAlgn="base" hangingPunct="0">
        <a:lnSpc>
          <a:spcPct val="110000"/>
        </a:lnSpc>
        <a:spcBef>
          <a:spcPts val="300"/>
        </a:spcBef>
        <a:spcAft>
          <a:spcPct val="0"/>
        </a:spcAft>
        <a:buClr>
          <a:schemeClr val="tx2"/>
        </a:buClr>
        <a:buFont typeface="Verdana" pitchFamily="34" charset="0"/>
        <a:buChar char="–"/>
        <a:defRPr sz="800" kern="1200">
          <a:solidFill>
            <a:schemeClr val="tx1"/>
          </a:solidFill>
          <a:latin typeface="Verdana" pitchFamily="34" charset="0"/>
          <a:ea typeface="+mn-ea"/>
          <a:cs typeface="+mn-cs"/>
        </a:defRPr>
      </a:lvl3pPr>
      <a:lvl4pPr marL="538163" indent="-182563" algn="l" rtl="0" eaLnBrk="0" fontAlgn="base" hangingPunct="0">
        <a:lnSpc>
          <a:spcPct val="110000"/>
        </a:lnSpc>
        <a:spcBef>
          <a:spcPts val="300"/>
        </a:spcBef>
        <a:spcAft>
          <a:spcPct val="0"/>
        </a:spcAft>
        <a:buClr>
          <a:schemeClr val="tx2"/>
        </a:buClr>
        <a:buFont typeface="Arial" charset="0"/>
        <a:buChar char="•"/>
        <a:defRPr sz="800" kern="1200">
          <a:solidFill>
            <a:schemeClr val="tx1"/>
          </a:solidFill>
          <a:latin typeface="Verdana" pitchFamily="34" charset="0"/>
          <a:ea typeface="+mn-ea"/>
          <a:cs typeface="+mn-cs"/>
        </a:defRPr>
      </a:lvl4pPr>
      <a:lvl5pPr marL="720725" indent="-182563" algn="l" rtl="0" eaLnBrk="0" fontAlgn="base" hangingPunct="0">
        <a:lnSpc>
          <a:spcPct val="110000"/>
        </a:lnSpc>
        <a:spcBef>
          <a:spcPts val="300"/>
        </a:spcBef>
        <a:spcAft>
          <a:spcPct val="0"/>
        </a:spcAft>
        <a:buClr>
          <a:schemeClr val="tx2"/>
        </a:buClr>
        <a:buFont typeface="Verdana" pitchFamily="34" charset="0"/>
        <a:buChar char="–"/>
        <a:defRPr sz="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Number"/>
          <p:cNvSpPr txBox="1">
            <a:spLocks noChangeArrowheads="1"/>
          </p:cNvSpPr>
          <p:nvPr/>
        </p:nvSpPr>
        <p:spPr bwMode="auto">
          <a:xfrm>
            <a:off x="8712200" y="6669088"/>
            <a:ext cx="698500" cy="12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800" dirty="0">
                <a:solidFill>
                  <a:srgbClr val="FFFFFF"/>
                </a:solidFill>
                <a:latin typeface="Myriad" pitchFamily="2" charset="0"/>
              </a:rPr>
              <a:t>1</a:t>
            </a:r>
          </a:p>
        </p:txBody>
      </p:sp>
      <p:sp>
        <p:nvSpPr>
          <p:cNvPr id="4" name="Title 3"/>
          <p:cNvSpPr>
            <a:spLocks noGrp="1"/>
          </p:cNvSpPr>
          <p:nvPr>
            <p:ph type="ctrTitle"/>
          </p:nvPr>
        </p:nvSpPr>
        <p:spPr>
          <a:xfrm>
            <a:off x="2864769" y="3412083"/>
            <a:ext cx="6621860" cy="1079500"/>
          </a:xfrm>
        </p:spPr>
        <p:txBody>
          <a:bodyPr/>
          <a:lstStyle/>
          <a:p>
            <a:pPr eaLnBrk="1" hangingPunct="1">
              <a:defRPr/>
            </a:pPr>
            <a:r>
              <a:rPr lang="en-US" sz="2800" dirty="0"/>
              <a:t>Food &amp; Consumer Trends – The Long-Range Impact on Grains &amp; Oilseed Sectors</a:t>
            </a:r>
            <a:endParaRPr sz="2800" dirty="0"/>
          </a:p>
        </p:txBody>
      </p:sp>
      <p:sp>
        <p:nvSpPr>
          <p:cNvPr id="5" name="Subtitle 4"/>
          <p:cNvSpPr>
            <a:spLocks noGrp="1"/>
          </p:cNvSpPr>
          <p:nvPr>
            <p:ph type="subTitle" idx="1"/>
          </p:nvPr>
        </p:nvSpPr>
        <p:spPr>
          <a:xfrm>
            <a:off x="2864768" y="4479576"/>
            <a:ext cx="6621859" cy="539750"/>
          </a:xfrm>
        </p:spPr>
        <p:txBody>
          <a:bodyPr/>
          <a:lstStyle/>
          <a:p>
            <a:pPr algn="l" eaLnBrk="1" hangingPunct="1">
              <a:defRPr/>
            </a:pPr>
            <a:r>
              <a:rPr lang="en-US" b="1" dirty="0"/>
              <a:t>NOPA Industry Forum</a:t>
            </a:r>
            <a:endParaRPr b="1" dirty="0"/>
          </a:p>
        </p:txBody>
      </p:sp>
      <p:sp>
        <p:nvSpPr>
          <p:cNvPr id="6" name="Text Placeholder 5"/>
          <p:cNvSpPr>
            <a:spLocks noGrp="1"/>
          </p:cNvSpPr>
          <p:nvPr>
            <p:ph type="body" sz="quarter" idx="10"/>
          </p:nvPr>
        </p:nvSpPr>
        <p:spPr>
          <a:xfrm>
            <a:off x="2864768" y="5019326"/>
            <a:ext cx="5040559" cy="1073970"/>
          </a:xfrm>
        </p:spPr>
        <p:txBody>
          <a:bodyPr anchor="b" anchorCtr="0"/>
          <a:lstStyle/>
          <a:p>
            <a:pPr marL="0" indent="0" eaLnBrk="1" hangingPunct="1">
              <a:lnSpc>
                <a:spcPct val="100000"/>
              </a:lnSpc>
              <a:spcBef>
                <a:spcPts val="0"/>
              </a:spcBef>
              <a:defRPr/>
            </a:pPr>
            <a:r>
              <a:rPr sz="1600" b="1" i="0" dirty="0">
                <a:solidFill>
                  <a:schemeClr val="tx1"/>
                </a:solidFill>
              </a:rPr>
              <a:t>Prepared by Sam Funk, Ph.D.</a:t>
            </a:r>
          </a:p>
          <a:p>
            <a:pPr marL="0" indent="0" eaLnBrk="1" hangingPunct="1">
              <a:lnSpc>
                <a:spcPct val="100000"/>
              </a:lnSpc>
              <a:spcBef>
                <a:spcPts val="0"/>
              </a:spcBef>
              <a:defRPr/>
            </a:pPr>
            <a:r>
              <a:rPr lang="en-GB" sz="1600" b="1" i="0" dirty="0">
                <a:solidFill>
                  <a:schemeClr val="tx1"/>
                </a:solidFill>
              </a:rPr>
              <a:t>Vice President – RaboReasearch Food &amp; Agribusiness</a:t>
            </a:r>
          </a:p>
          <a:p>
            <a:pPr marL="0" indent="0" eaLnBrk="1" hangingPunct="1">
              <a:lnSpc>
                <a:spcPct val="100000"/>
              </a:lnSpc>
              <a:spcBef>
                <a:spcPts val="0"/>
              </a:spcBef>
              <a:defRPr/>
            </a:pPr>
            <a:r>
              <a:rPr lang="en-GB" sz="1600" b="1" i="0" dirty="0">
                <a:solidFill>
                  <a:schemeClr val="tx1"/>
                </a:solidFill>
              </a:rPr>
              <a:t>Grains and Oilseeds Senior Analyst</a:t>
            </a:r>
          </a:p>
          <a:p>
            <a:pPr marL="0" indent="0" eaLnBrk="1" hangingPunct="1">
              <a:lnSpc>
                <a:spcPct val="100000"/>
              </a:lnSpc>
              <a:spcBef>
                <a:spcPts val="0"/>
              </a:spcBef>
              <a:defRPr/>
            </a:pPr>
            <a:r>
              <a:rPr lang="en-GB" sz="1600" b="1" i="0">
                <a:solidFill>
                  <a:schemeClr val="tx1"/>
                </a:solidFill>
              </a:rPr>
              <a:t>22 </a:t>
            </a:r>
            <a:r>
              <a:rPr lang="en-GB" sz="1600" b="1" i="0" dirty="0">
                <a:solidFill>
                  <a:schemeClr val="tx1"/>
                </a:solidFill>
              </a:rPr>
              <a:t>February 2018</a:t>
            </a:r>
            <a:endParaRPr sz="1600" b="1" i="0" dirty="0">
              <a:solidFill>
                <a:schemeClr val="tx1"/>
              </a:solidFill>
            </a:endParaRPr>
          </a:p>
        </p:txBody>
      </p:sp>
      <p:pic>
        <p:nvPicPr>
          <p:cNvPr id="9" name="Picture 2" descr="Image result for c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1" y="861193"/>
            <a:ext cx="2952329" cy="2550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bunge.s3.amazonaws.com/categories/images/000/000/015/content/Sub-Cat-Soybeans.jpg?13832508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800" y="855488"/>
            <a:ext cx="4559539" cy="25565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321151" y="855488"/>
            <a:ext cx="3165475" cy="2575371"/>
          </a:xfrm>
          <a:prstGeom prst="rect">
            <a:avLst/>
          </a:prstGeom>
        </p:spPr>
      </p:pic>
    </p:spTree>
    <p:extLst>
      <p:ext uri="{BB962C8B-B14F-4D97-AF65-F5344CB8AC3E}">
        <p14:creationId xmlns:p14="http://schemas.microsoft.com/office/powerpoint/2010/main" val="847222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F451-400E-4513-A137-66649FCA5057}"/>
              </a:ext>
            </a:extLst>
          </p:cNvPr>
          <p:cNvSpPr>
            <a:spLocks noGrp="1"/>
          </p:cNvSpPr>
          <p:nvPr>
            <p:ph type="title"/>
          </p:nvPr>
        </p:nvSpPr>
        <p:spPr/>
        <p:txBody>
          <a:bodyPr/>
          <a:lstStyle/>
          <a:p>
            <a:r>
              <a:rPr lang="en-US" dirty="0"/>
              <a:t>Get Ready to Speak Order/Fill Language</a:t>
            </a:r>
          </a:p>
        </p:txBody>
      </p:sp>
      <p:sp>
        <p:nvSpPr>
          <p:cNvPr id="3" name="Content Placeholder 2">
            <a:extLst>
              <a:ext uri="{FF2B5EF4-FFF2-40B4-BE49-F238E27FC236}">
                <a16:creationId xmlns:a16="http://schemas.microsoft.com/office/drawing/2014/main" id="{720EE4C0-40B0-4198-9D6D-7F9DE4CE153E}"/>
              </a:ext>
            </a:extLst>
          </p:cNvPr>
          <p:cNvSpPr>
            <a:spLocks noGrp="1"/>
          </p:cNvSpPr>
          <p:nvPr>
            <p:ph idx="1"/>
          </p:nvPr>
        </p:nvSpPr>
        <p:spPr>
          <a:xfrm>
            <a:off x="681038" y="2130433"/>
            <a:ext cx="8543925" cy="3535462"/>
          </a:xfrm>
        </p:spPr>
        <p:txBody>
          <a:bodyPr/>
          <a:lstStyle/>
          <a:p>
            <a:pPr marL="0" indent="0"/>
            <a:endParaRPr lang="en-US" dirty="0"/>
          </a:p>
          <a:p>
            <a:pPr marL="0" indent="0"/>
            <a:r>
              <a:rPr lang="en-US" sz="3250" dirty="0">
                <a:solidFill>
                  <a:srgbClr val="C00000"/>
                </a:solidFill>
              </a:rPr>
              <a:t>	createGenesisBlock(){</a:t>
            </a:r>
          </a:p>
        </p:txBody>
      </p:sp>
      <p:pic>
        <p:nvPicPr>
          <p:cNvPr id="5" name="Picture 4">
            <a:extLst>
              <a:ext uri="{FF2B5EF4-FFF2-40B4-BE49-F238E27FC236}">
                <a16:creationId xmlns:a16="http://schemas.microsoft.com/office/drawing/2014/main" id="{3CC19D54-FC7D-42B4-86BF-4503075AC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84" y="3479028"/>
            <a:ext cx="2660764" cy="2130822"/>
          </a:xfrm>
          <a:prstGeom prst="rect">
            <a:avLst/>
          </a:prstGeom>
        </p:spPr>
      </p:pic>
      <p:pic>
        <p:nvPicPr>
          <p:cNvPr id="7" name="Picture 6">
            <a:extLst>
              <a:ext uri="{FF2B5EF4-FFF2-40B4-BE49-F238E27FC236}">
                <a16:creationId xmlns:a16="http://schemas.microsoft.com/office/drawing/2014/main" id="{F888BD08-78A2-493B-AF9A-6F9E9ABFD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74" y="1837782"/>
            <a:ext cx="2793498" cy="4198441"/>
          </a:xfrm>
          <a:prstGeom prst="rect">
            <a:avLst/>
          </a:prstGeom>
        </p:spPr>
      </p:pic>
    </p:spTree>
    <p:extLst>
      <p:ext uri="{BB962C8B-B14F-4D97-AF65-F5344CB8AC3E}">
        <p14:creationId xmlns:p14="http://schemas.microsoft.com/office/powerpoint/2010/main" val="2861481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It’s Not Just Data</a:t>
            </a:r>
          </a:p>
        </p:txBody>
      </p:sp>
      <p:pic>
        <p:nvPicPr>
          <p:cNvPr id="13" name="Content Placeholder 12">
            <a:extLst>
              <a:ext uri="{FF2B5EF4-FFF2-40B4-BE49-F238E27FC236}">
                <a16:creationId xmlns:a16="http://schemas.microsoft.com/office/drawing/2014/main" id="{E4921AA8-9A6F-48D7-898A-019F7C21B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9100" y="1341438"/>
            <a:ext cx="6527800" cy="4895850"/>
          </a:xfrm>
        </p:spPr>
      </p:pic>
    </p:spTree>
    <p:extLst>
      <p:ext uri="{BB962C8B-B14F-4D97-AF65-F5344CB8AC3E}">
        <p14:creationId xmlns:p14="http://schemas.microsoft.com/office/powerpoint/2010/main" val="4079946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BBA55-1D3B-453B-9E50-AD7BF8A03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4648" y="1255005"/>
            <a:ext cx="6739086" cy="5054315"/>
          </a:xfrm>
          <a:prstGeom prst="rect">
            <a:avLst/>
          </a:prstGeom>
        </p:spPr>
      </p:pic>
    </p:spTree>
    <p:extLst>
      <p:ext uri="{BB962C8B-B14F-4D97-AF65-F5344CB8AC3E}">
        <p14:creationId xmlns:p14="http://schemas.microsoft.com/office/powerpoint/2010/main" val="1465554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ECD74-EDFE-498B-A22B-2B633C6BE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632" y="1331261"/>
            <a:ext cx="6637412" cy="4978059"/>
          </a:xfrm>
          <a:prstGeom prst="rect">
            <a:avLst/>
          </a:prstGeom>
        </p:spPr>
      </p:pic>
    </p:spTree>
    <p:extLst>
      <p:ext uri="{BB962C8B-B14F-4D97-AF65-F5344CB8AC3E}">
        <p14:creationId xmlns:p14="http://schemas.microsoft.com/office/powerpoint/2010/main" val="65513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D2C1-49EA-46EE-A677-40E60F745691}"/>
              </a:ext>
            </a:extLst>
          </p:cNvPr>
          <p:cNvSpPr>
            <a:spLocks noGrp="1"/>
          </p:cNvSpPr>
          <p:nvPr>
            <p:ph type="title"/>
          </p:nvPr>
        </p:nvSpPr>
        <p:spPr/>
        <p:txBody>
          <a:bodyPr/>
          <a:lstStyle/>
          <a:p>
            <a:r>
              <a:rPr lang="en-US" dirty="0"/>
              <a:t>Keys for Strategic Position</a:t>
            </a:r>
          </a:p>
        </p:txBody>
      </p:sp>
      <p:sp>
        <p:nvSpPr>
          <p:cNvPr id="3" name="Text Placeholder 2">
            <a:extLst>
              <a:ext uri="{FF2B5EF4-FFF2-40B4-BE49-F238E27FC236}">
                <a16:creationId xmlns:a16="http://schemas.microsoft.com/office/drawing/2014/main" id="{94C78E68-C79A-4D95-BA74-4901F548A2CE}"/>
              </a:ext>
            </a:extLst>
          </p:cNvPr>
          <p:cNvSpPr>
            <a:spLocks noGrp="1"/>
          </p:cNvSpPr>
          <p:nvPr>
            <p:ph type="body" sz="quarter" idx="42"/>
          </p:nvPr>
        </p:nvSpPr>
        <p:spPr/>
        <p:txBody>
          <a:bodyPr/>
          <a:lstStyle/>
          <a:p>
            <a:r>
              <a:rPr lang="en-US" sz="1800" dirty="0"/>
              <a:t>Disrupters</a:t>
            </a:r>
          </a:p>
        </p:txBody>
      </p:sp>
      <p:sp>
        <p:nvSpPr>
          <p:cNvPr id="4" name="Text Placeholder 3">
            <a:extLst>
              <a:ext uri="{FF2B5EF4-FFF2-40B4-BE49-F238E27FC236}">
                <a16:creationId xmlns:a16="http://schemas.microsoft.com/office/drawing/2014/main" id="{6D1A61BF-933C-4A8D-AC82-B0125E92FA39}"/>
              </a:ext>
            </a:extLst>
          </p:cNvPr>
          <p:cNvSpPr>
            <a:spLocks noGrp="1"/>
          </p:cNvSpPr>
          <p:nvPr>
            <p:ph type="body" sz="quarter" idx="43"/>
          </p:nvPr>
        </p:nvSpPr>
        <p:spPr/>
        <p:txBody>
          <a:bodyPr/>
          <a:lstStyle/>
          <a:p>
            <a:r>
              <a:rPr lang="en-US" sz="1800" dirty="0"/>
              <a:t>Risk-Reward</a:t>
            </a:r>
          </a:p>
        </p:txBody>
      </p:sp>
      <p:sp>
        <p:nvSpPr>
          <p:cNvPr id="5" name="Text Placeholder 4">
            <a:extLst>
              <a:ext uri="{FF2B5EF4-FFF2-40B4-BE49-F238E27FC236}">
                <a16:creationId xmlns:a16="http://schemas.microsoft.com/office/drawing/2014/main" id="{582EFEE0-62FF-4A13-8B6B-75095C774BF8}"/>
              </a:ext>
            </a:extLst>
          </p:cNvPr>
          <p:cNvSpPr>
            <a:spLocks noGrp="1"/>
          </p:cNvSpPr>
          <p:nvPr>
            <p:ph type="body" sz="quarter" idx="44"/>
          </p:nvPr>
        </p:nvSpPr>
        <p:spPr>
          <a:xfrm rot="5400000">
            <a:off x="842600" y="2579788"/>
            <a:ext cx="900000" cy="1620000"/>
          </a:xfrm>
        </p:spPr>
        <p:txBody>
          <a:bodyPr/>
          <a:lstStyle/>
          <a:p>
            <a:r>
              <a:rPr lang="en-US" sz="1800" dirty="0"/>
              <a:t>Master</a:t>
            </a:r>
          </a:p>
        </p:txBody>
      </p:sp>
      <p:sp>
        <p:nvSpPr>
          <p:cNvPr id="6" name="Text Placeholder 5">
            <a:extLst>
              <a:ext uri="{FF2B5EF4-FFF2-40B4-BE49-F238E27FC236}">
                <a16:creationId xmlns:a16="http://schemas.microsoft.com/office/drawing/2014/main" id="{6A3CBFA1-C8A1-41C9-982D-2CF340EC0D8D}"/>
              </a:ext>
            </a:extLst>
          </p:cNvPr>
          <p:cNvSpPr>
            <a:spLocks noGrp="1"/>
          </p:cNvSpPr>
          <p:nvPr>
            <p:ph type="body" sz="quarter" idx="45"/>
          </p:nvPr>
        </p:nvSpPr>
        <p:spPr>
          <a:xfrm rot="5400000">
            <a:off x="839422" y="3369830"/>
            <a:ext cx="900000" cy="1620000"/>
          </a:xfrm>
        </p:spPr>
        <p:txBody>
          <a:bodyPr/>
          <a:lstStyle/>
          <a:p>
            <a:r>
              <a:rPr lang="en-US" sz="1800" dirty="0"/>
              <a:t>Gambler</a:t>
            </a:r>
          </a:p>
        </p:txBody>
      </p:sp>
      <p:sp>
        <p:nvSpPr>
          <p:cNvPr id="7" name="Text Placeholder 6">
            <a:extLst>
              <a:ext uri="{FF2B5EF4-FFF2-40B4-BE49-F238E27FC236}">
                <a16:creationId xmlns:a16="http://schemas.microsoft.com/office/drawing/2014/main" id="{A8BB5BE4-9182-4A88-AC60-28FB279E6166}"/>
              </a:ext>
            </a:extLst>
          </p:cNvPr>
          <p:cNvSpPr>
            <a:spLocks noGrp="1"/>
          </p:cNvSpPr>
          <p:nvPr>
            <p:ph type="body" sz="quarter" idx="46"/>
          </p:nvPr>
        </p:nvSpPr>
        <p:spPr/>
        <p:txBody>
          <a:bodyPr/>
          <a:lstStyle/>
          <a:p>
            <a:r>
              <a:rPr lang="en-US" sz="1800" dirty="0"/>
              <a:t>Constraint</a:t>
            </a:r>
          </a:p>
        </p:txBody>
      </p:sp>
      <p:sp>
        <p:nvSpPr>
          <p:cNvPr id="8" name="Text Placeholder 7">
            <a:extLst>
              <a:ext uri="{FF2B5EF4-FFF2-40B4-BE49-F238E27FC236}">
                <a16:creationId xmlns:a16="http://schemas.microsoft.com/office/drawing/2014/main" id="{2D207159-CB40-459B-868D-7E91E94437DC}"/>
              </a:ext>
            </a:extLst>
          </p:cNvPr>
          <p:cNvSpPr>
            <a:spLocks noGrp="1"/>
          </p:cNvSpPr>
          <p:nvPr>
            <p:ph type="body" sz="quarter" idx="47"/>
          </p:nvPr>
        </p:nvSpPr>
        <p:spPr/>
        <p:txBody>
          <a:bodyPr/>
          <a:lstStyle/>
          <a:p>
            <a:r>
              <a:rPr lang="en-US" sz="1800" dirty="0"/>
              <a:t>Hybrids</a:t>
            </a:r>
          </a:p>
        </p:txBody>
      </p:sp>
      <p:sp>
        <p:nvSpPr>
          <p:cNvPr id="9" name="Text Placeholder 8">
            <a:extLst>
              <a:ext uri="{FF2B5EF4-FFF2-40B4-BE49-F238E27FC236}">
                <a16:creationId xmlns:a16="http://schemas.microsoft.com/office/drawing/2014/main" id="{4D021286-52E5-40BB-839E-901138185150}"/>
              </a:ext>
            </a:extLst>
          </p:cNvPr>
          <p:cNvSpPr>
            <a:spLocks noGrp="1"/>
          </p:cNvSpPr>
          <p:nvPr>
            <p:ph type="body" sz="quarter" idx="40"/>
          </p:nvPr>
        </p:nvSpPr>
        <p:spPr/>
        <p:txBody>
          <a:bodyPr/>
          <a:lstStyle/>
          <a:p>
            <a:r>
              <a:rPr lang="en-US" sz="1800" dirty="0"/>
              <a:t>Critical Mass v. Critical Application</a:t>
            </a:r>
          </a:p>
        </p:txBody>
      </p:sp>
      <p:sp>
        <p:nvSpPr>
          <p:cNvPr id="10" name="Text Placeholder 9">
            <a:extLst>
              <a:ext uri="{FF2B5EF4-FFF2-40B4-BE49-F238E27FC236}">
                <a16:creationId xmlns:a16="http://schemas.microsoft.com/office/drawing/2014/main" id="{5F7552BF-1F5B-4646-B0A9-58F2AFECB5E0}"/>
              </a:ext>
            </a:extLst>
          </p:cNvPr>
          <p:cNvSpPr>
            <a:spLocks noGrp="1"/>
          </p:cNvSpPr>
          <p:nvPr>
            <p:ph type="body" sz="quarter" idx="48"/>
          </p:nvPr>
        </p:nvSpPr>
        <p:spPr/>
        <p:txBody>
          <a:bodyPr/>
          <a:lstStyle/>
          <a:p>
            <a:r>
              <a:rPr lang="en-US" sz="1800" dirty="0"/>
              <a:t>Value Voices; Placement; Leading Optimization.</a:t>
            </a:r>
          </a:p>
        </p:txBody>
      </p:sp>
      <p:sp>
        <p:nvSpPr>
          <p:cNvPr id="11" name="Text Placeholder 10">
            <a:extLst>
              <a:ext uri="{FF2B5EF4-FFF2-40B4-BE49-F238E27FC236}">
                <a16:creationId xmlns:a16="http://schemas.microsoft.com/office/drawing/2014/main" id="{FE257BD4-7F40-410E-AAE4-A5745320F08A}"/>
              </a:ext>
            </a:extLst>
          </p:cNvPr>
          <p:cNvSpPr>
            <a:spLocks noGrp="1"/>
          </p:cNvSpPr>
          <p:nvPr>
            <p:ph type="body" sz="quarter" idx="49"/>
          </p:nvPr>
        </p:nvSpPr>
        <p:spPr/>
        <p:txBody>
          <a:bodyPr/>
          <a:lstStyle/>
          <a:p>
            <a:r>
              <a:rPr lang="en-US" sz="1800" dirty="0"/>
              <a:t>Invest @frontier or @stretch</a:t>
            </a:r>
          </a:p>
        </p:txBody>
      </p:sp>
      <p:sp>
        <p:nvSpPr>
          <p:cNvPr id="12" name="Text Placeholder 11">
            <a:extLst>
              <a:ext uri="{FF2B5EF4-FFF2-40B4-BE49-F238E27FC236}">
                <a16:creationId xmlns:a16="http://schemas.microsoft.com/office/drawing/2014/main" id="{AF1EBC42-1F10-41C2-A2E1-28F1344E134F}"/>
              </a:ext>
            </a:extLst>
          </p:cNvPr>
          <p:cNvSpPr>
            <a:spLocks noGrp="1"/>
          </p:cNvSpPr>
          <p:nvPr>
            <p:ph type="body" sz="quarter" idx="50"/>
          </p:nvPr>
        </p:nvSpPr>
        <p:spPr>
          <a:xfrm>
            <a:off x="2268730" y="2968897"/>
            <a:ext cx="7164387" cy="684000"/>
          </a:xfrm>
        </p:spPr>
        <p:txBody>
          <a:bodyPr/>
          <a:lstStyle/>
          <a:p>
            <a:r>
              <a:rPr lang="en-US" sz="1800" dirty="0"/>
              <a:t>Best Jump-Start; Best Informed</a:t>
            </a:r>
          </a:p>
        </p:txBody>
      </p:sp>
      <p:sp>
        <p:nvSpPr>
          <p:cNvPr id="13" name="Text Placeholder 12">
            <a:extLst>
              <a:ext uri="{FF2B5EF4-FFF2-40B4-BE49-F238E27FC236}">
                <a16:creationId xmlns:a16="http://schemas.microsoft.com/office/drawing/2014/main" id="{7E371C7D-4432-47D1-B525-5FB3D3DAA5FA}"/>
              </a:ext>
            </a:extLst>
          </p:cNvPr>
          <p:cNvSpPr>
            <a:spLocks noGrp="1"/>
          </p:cNvSpPr>
          <p:nvPr>
            <p:ph type="body" sz="quarter" idx="51"/>
          </p:nvPr>
        </p:nvSpPr>
        <p:spPr/>
        <p:txBody>
          <a:bodyPr/>
          <a:lstStyle/>
          <a:p>
            <a:r>
              <a:rPr lang="en-US" sz="1800" dirty="0"/>
              <a:t>1-800-BETS-OFF</a:t>
            </a:r>
          </a:p>
        </p:txBody>
      </p:sp>
      <p:sp>
        <p:nvSpPr>
          <p:cNvPr id="14" name="Text Placeholder 13">
            <a:extLst>
              <a:ext uri="{FF2B5EF4-FFF2-40B4-BE49-F238E27FC236}">
                <a16:creationId xmlns:a16="http://schemas.microsoft.com/office/drawing/2014/main" id="{3A85EC0B-5698-45ED-ABDC-B0A4A5A93A29}"/>
              </a:ext>
            </a:extLst>
          </p:cNvPr>
          <p:cNvSpPr>
            <a:spLocks noGrp="1"/>
          </p:cNvSpPr>
          <p:nvPr>
            <p:ph type="body" sz="quarter" idx="52"/>
          </p:nvPr>
        </p:nvSpPr>
        <p:spPr/>
        <p:txBody>
          <a:bodyPr/>
          <a:lstStyle/>
          <a:p>
            <a:r>
              <a:rPr lang="en-US" sz="1800" dirty="0"/>
              <a:t>Accept Truth, Achieve Flexibility for Opportunity</a:t>
            </a:r>
          </a:p>
        </p:txBody>
      </p:sp>
      <p:sp>
        <p:nvSpPr>
          <p:cNvPr id="15" name="Text Placeholder 14">
            <a:extLst>
              <a:ext uri="{FF2B5EF4-FFF2-40B4-BE49-F238E27FC236}">
                <a16:creationId xmlns:a16="http://schemas.microsoft.com/office/drawing/2014/main" id="{E9A773D7-EC9D-4AFD-903E-FE2DF69BFADB}"/>
              </a:ext>
            </a:extLst>
          </p:cNvPr>
          <p:cNvSpPr>
            <a:spLocks noGrp="1"/>
          </p:cNvSpPr>
          <p:nvPr>
            <p:ph type="body" sz="quarter" idx="32"/>
          </p:nvPr>
        </p:nvSpPr>
        <p:spPr/>
        <p:txBody>
          <a:bodyPr/>
          <a:lstStyle/>
          <a:p>
            <a:endParaRPr lang="en-US" dirty="0"/>
          </a:p>
        </p:txBody>
      </p:sp>
    </p:spTree>
    <p:extLst>
      <p:ext uri="{BB962C8B-B14F-4D97-AF65-F5344CB8AC3E}">
        <p14:creationId xmlns:p14="http://schemas.microsoft.com/office/powerpoint/2010/main" val="3444871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 calcmode="lin" valueType="num">
                                      <p:cBhvr additive="base">
                                        <p:cTn id="19"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additive="base">
                                        <p:cTn id="3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anim calcmode="lin" valueType="num">
                                      <p:cBhvr additive="base">
                                        <p:cTn id="4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bg/>
                                          </p:spTgt>
                                        </p:tgtEl>
                                        <p:attrNameLst>
                                          <p:attrName>style.visibility</p:attrName>
                                        </p:attrNameLst>
                                      </p:cBhvr>
                                      <p:to>
                                        <p:strVal val="visible"/>
                                      </p:to>
                                    </p:set>
                                    <p:anim calcmode="lin" valueType="num">
                                      <p:cBhvr additive="base">
                                        <p:cTn id="5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bg/>
                                          </p:spTgt>
                                        </p:tgtEl>
                                        <p:attrNameLst>
                                          <p:attrName>style.visibility</p:attrName>
                                        </p:attrNameLst>
                                      </p:cBhvr>
                                      <p:to>
                                        <p:strVal val="visible"/>
                                      </p:to>
                                    </p:set>
                                    <p:anim calcmode="lin" valueType="num">
                                      <p:cBhvr additive="base">
                                        <p:cTn id="6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xEl>
                                              <p:pRg st="0" end="0"/>
                                            </p:txEl>
                                          </p:spTgt>
                                        </p:tgtEl>
                                        <p:attrNameLst>
                                          <p:attrName>style.visibility</p:attrName>
                                        </p:attrNameLst>
                                      </p:cBhvr>
                                      <p:to>
                                        <p:strVal val="visible"/>
                                      </p:to>
                                    </p:set>
                                    <p:anim calcmode="lin" valueType="num">
                                      <p:cBhvr additive="base">
                                        <p:cTn id="7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bg/>
                                          </p:spTgt>
                                        </p:tgtEl>
                                        <p:attrNameLst>
                                          <p:attrName>style.visibility</p:attrName>
                                        </p:attrNameLst>
                                      </p:cBhvr>
                                      <p:to>
                                        <p:strVal val="visible"/>
                                      </p:to>
                                    </p:set>
                                    <p:anim calcmode="lin" valueType="num">
                                      <p:cBhvr additive="base">
                                        <p:cTn id="7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0" end="0"/>
                                            </p:txEl>
                                          </p:spTgt>
                                        </p:tgtEl>
                                        <p:attrNameLst>
                                          <p:attrName>style.visibility</p:attrName>
                                        </p:attrNameLst>
                                      </p:cBhvr>
                                      <p:to>
                                        <p:strVal val="visible"/>
                                      </p:to>
                                    </p:set>
                                    <p:anim calcmode="lin" valueType="num">
                                      <p:cBhvr additive="base">
                                        <p:cTn id="8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bg/>
                                          </p:spTgt>
                                        </p:tgtEl>
                                        <p:attrNameLst>
                                          <p:attrName>style.visibility</p:attrName>
                                        </p:attrNameLst>
                                      </p:cBhvr>
                                      <p:to>
                                        <p:strVal val="visible"/>
                                      </p:to>
                                    </p:set>
                                    <p:anim calcmode="lin" valueType="num">
                                      <p:cBhvr additive="base">
                                        <p:cTn id="9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
                                            <p:txEl>
                                              <p:pRg st="0" end="0"/>
                                            </p:txEl>
                                          </p:spTgt>
                                        </p:tgtEl>
                                        <p:attrNameLst>
                                          <p:attrName>style.visibility</p:attrName>
                                        </p:attrNameLst>
                                      </p:cBhvr>
                                      <p:to>
                                        <p:strVal val="visible"/>
                                      </p:to>
                                    </p:set>
                                    <p:anim calcmode="lin" valueType="num">
                                      <p:cBhvr additive="base">
                                        <p:cTn id="9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bg/>
                                          </p:spTgt>
                                        </p:tgtEl>
                                        <p:attrNameLst>
                                          <p:attrName>style.visibility</p:attrName>
                                        </p:attrNameLst>
                                      </p:cBhvr>
                                      <p:to>
                                        <p:strVal val="visible"/>
                                      </p:to>
                                    </p:set>
                                    <p:anim calcmode="lin" valueType="num">
                                      <p:cBhvr additive="base">
                                        <p:cTn id="10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xEl>
                                              <p:pRg st="0" end="0"/>
                                            </p:txEl>
                                          </p:spTgt>
                                        </p:tgtEl>
                                        <p:attrNameLst>
                                          <p:attrName>style.visibility</p:attrName>
                                        </p:attrNameLst>
                                      </p:cBhvr>
                                      <p:to>
                                        <p:strVal val="visible"/>
                                      </p:to>
                                    </p:set>
                                    <p:anim calcmode="lin" valueType="num">
                                      <p:cBhvr additive="base">
                                        <p:cTn id="10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4">
                                            <p:bg/>
                                          </p:spTgt>
                                        </p:tgtEl>
                                        <p:attrNameLst>
                                          <p:attrName>style.visibility</p:attrName>
                                        </p:attrNameLst>
                                      </p:cBhvr>
                                      <p:to>
                                        <p:strVal val="visible"/>
                                      </p:to>
                                    </p:set>
                                    <p:anim calcmode="lin" valueType="num">
                                      <p:cBhvr additive="base">
                                        <p:cTn id="115"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16"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4">
                                            <p:txEl>
                                              <p:pRg st="0" end="0"/>
                                            </p:txEl>
                                          </p:spTgt>
                                        </p:tgtEl>
                                        <p:attrNameLst>
                                          <p:attrName>style.visibility</p:attrName>
                                        </p:attrNameLst>
                                      </p:cBhvr>
                                      <p:to>
                                        <p:strVal val="visible"/>
                                      </p:to>
                                    </p:set>
                                    <p:anim calcmode="lin" valueType="num">
                                      <p:cBhvr additive="base">
                                        <p:cTn id="1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
                                            <p:bg/>
                                          </p:spTgt>
                                        </p:tgtEl>
                                        <p:attrNameLst>
                                          <p:attrName>style.visibility</p:attrName>
                                        </p:attrNameLst>
                                      </p:cBhvr>
                                      <p:to>
                                        <p:strVal val="visible"/>
                                      </p:to>
                                    </p:set>
                                    <p:anim calcmode="lin" valueType="num">
                                      <p:cBhvr additive="base">
                                        <p:cTn id="1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2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
                                            <p:txEl>
                                              <p:pRg st="0" end="0"/>
                                            </p:txEl>
                                          </p:spTgt>
                                        </p:tgtEl>
                                        <p:attrNameLst>
                                          <p:attrName>style.visibility</p:attrName>
                                        </p:attrNameLst>
                                      </p:cBhvr>
                                      <p:to>
                                        <p:strVal val="visible"/>
                                      </p:to>
                                    </p:set>
                                    <p:anim calcmode="lin" valueType="num">
                                      <p:cBhvr additive="base">
                                        <p:cTn id="1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0">
                                            <p:bg/>
                                          </p:spTgt>
                                        </p:tgtEl>
                                        <p:attrNameLst>
                                          <p:attrName>style.visibility</p:attrName>
                                        </p:attrNameLst>
                                      </p:cBhvr>
                                      <p:to>
                                        <p:strVal val="visible"/>
                                      </p:to>
                                    </p:set>
                                    <p:anim calcmode="lin" valueType="num">
                                      <p:cBhvr additive="base">
                                        <p:cTn id="13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40"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0">
                                            <p:txEl>
                                              <p:pRg st="0" end="0"/>
                                            </p:txEl>
                                          </p:spTgt>
                                        </p:tgtEl>
                                        <p:attrNameLst>
                                          <p:attrName>style.visibility</p:attrName>
                                        </p:attrNameLst>
                                      </p:cBhvr>
                                      <p:to>
                                        <p:strVal val="visible"/>
                                      </p:to>
                                    </p:set>
                                    <p:anim calcmode="lin" valueType="num">
                                      <p:cBhvr additive="base">
                                        <p:cTn id="1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build="p" animBg="1"/>
      <p:bldP spid="8" grpId="0" build="p" animBg="1"/>
      <p:bldP spid="9" grpId="0" build="p" animBg="1"/>
      <p:bldP spid="10" grpId="0" build="p" animBg="1"/>
      <p:bldP spid="11" grpId="0" build="p" animBg="1"/>
      <p:bldP spid="12" grpId="0" build="p" animBg="1"/>
      <p:bldP spid="13" grpId="0" build="p" animBg="1"/>
      <p:bldP spid="1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DCB4AB-FB7C-4D24-8A89-BDDC2EBA77BD}"/>
              </a:ext>
            </a:extLst>
          </p:cNvPr>
          <p:cNvSpPr>
            <a:spLocks noGrp="1"/>
          </p:cNvSpPr>
          <p:nvPr>
            <p:ph type="body" sz="quarter" idx="32"/>
          </p:nvPr>
        </p:nvSpPr>
        <p:spPr/>
        <p:txBody>
          <a:bodyPr/>
          <a:lstStyle/>
          <a:p>
            <a:endParaRPr lang="en-US" dirty="0"/>
          </a:p>
        </p:txBody>
      </p:sp>
      <p:sp>
        <p:nvSpPr>
          <p:cNvPr id="12" name="Title 11">
            <a:extLst>
              <a:ext uri="{FF2B5EF4-FFF2-40B4-BE49-F238E27FC236}">
                <a16:creationId xmlns:a16="http://schemas.microsoft.com/office/drawing/2014/main" id="{9BAD4D79-45D8-4D48-9EA1-C9A656ED7746}"/>
              </a:ext>
            </a:extLst>
          </p:cNvPr>
          <p:cNvSpPr>
            <a:spLocks noGrp="1"/>
          </p:cNvSpPr>
          <p:nvPr>
            <p:ph type="title"/>
          </p:nvPr>
        </p:nvSpPr>
        <p:spPr/>
        <p:txBody>
          <a:bodyPr/>
          <a:lstStyle/>
          <a:p>
            <a:r>
              <a:rPr lang="en-US" dirty="0"/>
              <a:t>Econ 101</a:t>
            </a:r>
          </a:p>
        </p:txBody>
      </p:sp>
      <p:pic>
        <p:nvPicPr>
          <p:cNvPr id="20" name="Content Placeholder 19">
            <a:extLst>
              <a:ext uri="{FF2B5EF4-FFF2-40B4-BE49-F238E27FC236}">
                <a16:creationId xmlns:a16="http://schemas.microsoft.com/office/drawing/2014/main" id="{FB1303FA-9DDB-4EC1-8146-B961861A28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4879" y="1341438"/>
            <a:ext cx="3956241" cy="4895850"/>
          </a:xfrm>
        </p:spPr>
      </p:pic>
    </p:spTree>
    <p:extLst>
      <p:ext uri="{BB962C8B-B14F-4D97-AF65-F5344CB8AC3E}">
        <p14:creationId xmlns:p14="http://schemas.microsoft.com/office/powerpoint/2010/main" val="3074059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a:spLocks noGrp="1"/>
          </p:cNvSpPr>
          <p:nvPr>
            <p:ph type="title"/>
          </p:nvPr>
        </p:nvSpPr>
        <p:spPr>
          <a:xfrm>
            <a:off x="1604966" y="972493"/>
            <a:ext cx="6259185" cy="511875"/>
          </a:xfrm>
        </p:spPr>
        <p:txBody>
          <a:bodyPr/>
          <a:lstStyle/>
          <a:p>
            <a:pPr defTabSz="371312"/>
            <a:r>
              <a:rPr lang="en-US" altLang="en-US" sz="1950" dirty="0">
                <a:cs typeface="Arial" panose="020B0604020202020204" pitchFamily="34" charset="0"/>
              </a:rPr>
              <a:t>Biography and Contact Information</a:t>
            </a:r>
          </a:p>
        </p:txBody>
      </p:sp>
      <p:sp>
        <p:nvSpPr>
          <p:cNvPr id="3076" name="Content Placeholder 8"/>
          <p:cNvSpPr>
            <a:spLocks noGrp="1"/>
          </p:cNvSpPr>
          <p:nvPr>
            <p:ph sz="quarter" idx="11"/>
          </p:nvPr>
        </p:nvSpPr>
        <p:spPr>
          <a:xfrm>
            <a:off x="3699033" y="1728788"/>
            <a:ext cx="4418192" cy="4147457"/>
          </a:xfrm>
        </p:spPr>
        <p:txBody>
          <a:bodyPr/>
          <a:lstStyle/>
          <a:p>
            <a:pPr>
              <a:buNone/>
            </a:pPr>
            <a:r>
              <a:rPr lang="en-US" altLang="en-US" sz="975" dirty="0">
                <a:solidFill>
                  <a:srgbClr val="FF6600"/>
                </a:solidFill>
                <a:latin typeface="Arial" panose="020B0604020202020204" pitchFamily="34" charset="0"/>
                <a:cs typeface="Arial" panose="020B0604020202020204" pitchFamily="34" charset="0"/>
              </a:rPr>
              <a:t>Sam Funk, Ph.D. is a Vice President and Senior Research Analyst within the RaboResearch Food &amp; Agribusiness group. </a:t>
            </a:r>
          </a:p>
          <a:p>
            <a:pPr marL="0" indent="0"/>
            <a:r>
              <a:rPr lang="en-US" altLang="en-US" sz="894" dirty="0">
                <a:latin typeface="Arial" panose="020B0604020202020204" pitchFamily="34" charset="0"/>
                <a:cs typeface="Arial" panose="020B0604020202020204" pitchFamily="34" charset="0"/>
              </a:rPr>
              <a:t>   </a:t>
            </a:r>
          </a:p>
          <a:p>
            <a:r>
              <a:rPr lang="en-US" altLang="en-US" sz="894" dirty="0">
                <a:latin typeface="Arial" panose="020B0604020202020204" pitchFamily="34" charset="0"/>
                <a:cs typeface="Arial" panose="020B0604020202020204" pitchFamily="34" charset="0"/>
              </a:rPr>
              <a:t>  </a:t>
            </a:r>
            <a:r>
              <a:rPr lang="en-US" altLang="en-US" sz="853" dirty="0">
                <a:latin typeface="Arial" panose="020B0604020202020204" pitchFamily="34" charset="0"/>
                <a:cs typeface="Arial" panose="020B0604020202020204" pitchFamily="34" charset="0"/>
              </a:rPr>
              <a:t>Sam is responsible for managing Rabobank’s research mandate in the North American Grains &amp; Oilseeds sector.  He brings to the Bank more than 20 years of Agriculture and Agribusiness research and management of programs and organizations.  Sam has provided leadership of annual investment portfolios providing research, promotion, and outreach that impacted industries and families around the world.</a:t>
            </a:r>
          </a:p>
          <a:p>
            <a:r>
              <a:rPr lang="en-US" altLang="en-US" sz="853" dirty="0">
                <a:latin typeface="Arial" panose="020B0604020202020204" pitchFamily="34" charset="0"/>
                <a:cs typeface="Arial" panose="020B0604020202020204" pitchFamily="34" charset="0"/>
              </a:rPr>
              <a:t>     Prior to joining Rabobank in 2017, Sam was the CEO and Executive Economist of AgServe, LLC, an independent research and consulting firm he founded in 2002.  He also served in senior executive and research roles with several leading organizations, namely the United Soybean Board, Doane Advisory Services, and Kansas State University.  </a:t>
            </a:r>
            <a:endParaRPr lang="en-US" altLang="en-US" sz="244" dirty="0">
              <a:latin typeface="Arial" panose="020B0604020202020204" pitchFamily="34" charset="0"/>
              <a:cs typeface="Arial" panose="020B0604020202020204" pitchFamily="34" charset="0"/>
            </a:endParaRPr>
          </a:p>
          <a:p>
            <a:r>
              <a:rPr lang="en-US" altLang="en-US" sz="853" dirty="0">
                <a:latin typeface="Arial" panose="020B0604020202020204" pitchFamily="34" charset="0"/>
                <a:cs typeface="Arial" panose="020B0604020202020204" pitchFamily="34" charset="0"/>
              </a:rPr>
              <a:t>     Sam received his Ph.D. in Agricultural Economics from Kansas State University, Masters from Texas A&amp;M, and Bachelors from the University of Missouri.  Well known for his subject matter expertise in Grains &amp; Oilseeds, Sam has an extensive background in animal agriculture.  Having farmed full-time and served as Chair of an animal agriculture advisory committee for the Kansas Farm Bureau State, Sam has demonstrated leadership at several levels.</a:t>
            </a:r>
            <a:r>
              <a:rPr lang="en-US" altLang="en-US" sz="853" dirty="0">
                <a:highlight>
                  <a:srgbClr val="FFFF00"/>
                </a:highlight>
                <a:latin typeface="Arial" panose="020B0604020202020204" pitchFamily="34" charset="0"/>
                <a:cs typeface="Arial" panose="020B0604020202020204" pitchFamily="34" charset="0"/>
              </a:rPr>
              <a:t> </a:t>
            </a:r>
          </a:p>
          <a:p>
            <a:r>
              <a:rPr lang="en-US" altLang="en-US" sz="853" dirty="0">
                <a:latin typeface="Arial" panose="020B0604020202020204" pitchFamily="34" charset="0"/>
                <a:cs typeface="Arial" panose="020B0604020202020204" pitchFamily="34" charset="0"/>
              </a:rPr>
              <a:t>     Providing leadership in the agricultural economics profession, Sam has been on the executive team of multiple subject matter Sections within the Agricultural &amp; Applied Economics Association (AAEA).  He currently serves as the Chair of the Extension Section of the AAEA and on the AAEA Trust Committee.  Sam also served on the inaugural Blue Ribbon Expert Panel on Global Competitiveness and Profitability of Agriculture with the Council on Food, Agricultural &amp; Resource Economics (C-FARE).</a:t>
            </a:r>
          </a:p>
          <a:p>
            <a:endParaRPr lang="en-US" altLang="en-US" i="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sz="789"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dirty="0"/>
          </a:p>
        </p:txBody>
      </p:sp>
      <p:sp>
        <p:nvSpPr>
          <p:cNvPr id="11" name="TextBox 10"/>
          <p:cNvSpPr txBox="1"/>
          <p:nvPr/>
        </p:nvSpPr>
        <p:spPr>
          <a:xfrm>
            <a:off x="1577142" y="4293096"/>
            <a:ext cx="1864868" cy="1437075"/>
          </a:xfrm>
          <a:prstGeom prst="rect">
            <a:avLst/>
          </a:prstGeom>
          <a:noFill/>
        </p:spPr>
        <p:txBody>
          <a:bodyPr wrap="square" lIns="0" tIns="36520" rIns="0" bIns="36520">
            <a:spAutoFit/>
          </a:bodyPr>
          <a:lstStyle/>
          <a:p>
            <a:pPr algn="ctr" defTabSz="654478">
              <a:defRPr/>
            </a:pPr>
            <a:r>
              <a:rPr lang="en-US" sz="813" u="sng" dirty="0">
                <a:solidFill>
                  <a:prstClr val="black"/>
                </a:solidFill>
              </a:rPr>
              <a:t>Contact Information:</a:t>
            </a:r>
          </a:p>
          <a:p>
            <a:pPr algn="ctr" defTabSz="654478">
              <a:defRPr/>
            </a:pPr>
            <a:endParaRPr lang="en-US" sz="731" dirty="0">
              <a:solidFill>
                <a:prstClr val="black"/>
              </a:solidFill>
            </a:endParaRPr>
          </a:p>
          <a:p>
            <a:pPr algn="ctr" defTabSz="654478">
              <a:defRPr/>
            </a:pPr>
            <a:r>
              <a:rPr lang="en-US" sz="813" b="1" dirty="0">
                <a:solidFill>
                  <a:prstClr val="black"/>
                </a:solidFill>
              </a:rPr>
              <a:t>Sam Funk, Ph.D.</a:t>
            </a:r>
          </a:p>
          <a:p>
            <a:pPr algn="ctr" defTabSz="654478">
              <a:defRPr/>
            </a:pPr>
            <a:endParaRPr lang="en-US" sz="813" dirty="0">
              <a:solidFill>
                <a:prstClr val="black"/>
              </a:solidFill>
            </a:endParaRPr>
          </a:p>
          <a:p>
            <a:pPr algn="ctr" defTabSz="654478">
              <a:defRPr/>
            </a:pPr>
            <a:r>
              <a:rPr lang="en-US" sz="894" dirty="0">
                <a:solidFill>
                  <a:prstClr val="black"/>
                </a:solidFill>
              </a:rPr>
              <a:t>Rabo AgriFinance</a:t>
            </a:r>
          </a:p>
          <a:p>
            <a:pPr algn="ctr" defTabSz="654478">
              <a:defRPr/>
            </a:pPr>
            <a:r>
              <a:rPr lang="en-US" sz="813" dirty="0">
                <a:solidFill>
                  <a:prstClr val="black"/>
                </a:solidFill>
              </a:rPr>
              <a:t>14767 N. Outer 40 Rd., Suite 400</a:t>
            </a:r>
          </a:p>
          <a:p>
            <a:pPr algn="ctr" defTabSz="654478">
              <a:defRPr/>
            </a:pPr>
            <a:r>
              <a:rPr lang="en-US" sz="813" dirty="0">
                <a:solidFill>
                  <a:prstClr val="black"/>
                </a:solidFill>
              </a:rPr>
              <a:t>Chesterfield, Missouri 63017</a:t>
            </a:r>
          </a:p>
          <a:p>
            <a:pPr algn="ctr" defTabSz="654478">
              <a:defRPr/>
            </a:pPr>
            <a:endParaRPr lang="en-US" sz="813" dirty="0">
              <a:solidFill>
                <a:prstClr val="black"/>
              </a:solidFill>
            </a:endParaRPr>
          </a:p>
          <a:p>
            <a:pPr algn="ctr" defTabSz="654478">
              <a:defRPr/>
            </a:pPr>
            <a:r>
              <a:rPr lang="en-US" sz="813" dirty="0">
                <a:solidFill>
                  <a:prstClr val="black"/>
                </a:solidFill>
              </a:rPr>
              <a:t>Telephone:  (314) 471-2601</a:t>
            </a:r>
          </a:p>
          <a:p>
            <a:pPr algn="ctr" defTabSz="654478">
              <a:defRPr/>
            </a:pPr>
            <a:endParaRPr lang="en-US" sz="813" dirty="0">
              <a:solidFill>
                <a:prstClr val="black"/>
              </a:solidFill>
            </a:endParaRPr>
          </a:p>
          <a:p>
            <a:pPr algn="ctr" defTabSz="654478">
              <a:defRPr/>
            </a:pPr>
            <a:r>
              <a:rPr lang="en-US" sz="731" u="sng" dirty="0">
                <a:solidFill>
                  <a:prstClr val="black"/>
                </a:solidFill>
              </a:rPr>
              <a:t>Email</a:t>
            </a:r>
            <a:r>
              <a:rPr lang="en-US" sz="731" dirty="0">
                <a:solidFill>
                  <a:prstClr val="black"/>
                </a:solidFill>
              </a:rPr>
              <a:t>: Sam.Funk@Raboag.com </a:t>
            </a:r>
          </a:p>
        </p:txBody>
      </p:sp>
      <p:pic>
        <p:nvPicPr>
          <p:cNvPr id="5" name="Picture 4">
            <a:extLst>
              <a:ext uri="{FF2B5EF4-FFF2-40B4-BE49-F238E27FC236}">
                <a16:creationId xmlns:a16="http://schemas.microsoft.com/office/drawing/2014/main" id="{EA6C88D2-3977-4069-A424-866070636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640" y="1760253"/>
            <a:ext cx="1686874" cy="2532843"/>
          </a:xfrm>
          <a:prstGeom prst="rect">
            <a:avLst/>
          </a:prstGeom>
        </p:spPr>
      </p:pic>
    </p:spTree>
    <p:extLst>
      <p:ext uri="{BB962C8B-B14F-4D97-AF65-F5344CB8AC3E}">
        <p14:creationId xmlns:p14="http://schemas.microsoft.com/office/powerpoint/2010/main" val="97349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srcRect t="5666" b="15005"/>
          <a:stretch/>
        </p:blipFill>
        <p:spPr bwMode="auto">
          <a:xfrm>
            <a:off x="2228851" y="2252662"/>
            <a:ext cx="5324967" cy="1863739"/>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0A4B2A8D-2647-4B24-8091-6B7FCA3A15A7}"/>
              </a:ext>
            </a:extLst>
          </p:cNvPr>
          <p:cNvSpPr/>
          <p:nvPr/>
        </p:nvSpPr>
        <p:spPr>
          <a:xfrm>
            <a:off x="1136576" y="4509120"/>
            <a:ext cx="7267785" cy="984437"/>
          </a:xfrm>
          <a:prstGeom prst="rect">
            <a:avLst/>
          </a:prstGeom>
        </p:spPr>
        <p:txBody>
          <a:bodyPr wrap="square">
            <a:spAutoFit/>
          </a:bodyPr>
          <a:lstStyle/>
          <a:p>
            <a:pPr>
              <a:lnSpc>
                <a:spcPct val="115000"/>
              </a:lnSpc>
              <a:spcAft>
                <a:spcPts val="397"/>
              </a:spcAft>
            </a:pPr>
            <a:r>
              <a:rPr lang="en-GB" sz="528" i="1" dirty="0">
                <a:solidFill>
                  <a:prstClr val="black"/>
                </a:solidFill>
                <a:ea typeface="Times New Roman" panose="02020603050405020304" pitchFamily="18" charset="0"/>
              </a:rPr>
              <a:t>This document has been prepared exclusively for your benefit and does not carry any right of publication or disclosure other than to Coöperatieve Rabobank U.A. (“Rabobank”), registered in Amsterdam. Neither this document nor any of its contents may be distributed, reproduced or used for any other purpose without the prior written consent of Rabobank. The information in this document reflects prevailing market conditions and our judgement as of this date, all of which may be subject to change. This document is based on public information. The information and opinions contained in this document have been compiled or derived from sources believed to be reliable, without independent verification. The information and opinions contained in this document are indicative and for discussion purposes only. No rights may be derived from any potential offers, transactions, commercial ideas et cetera contained in this document. This document does not constitute an offer or invitation. This document shall not form the basis of or cannot be relied upon in connection with any contract or commitment whatsoever. The information in this document is not intended and may not be understood as an advice (including without limitation an advice within the meaning of article 1:1 and article 4:23 of the Dutch Financial Supervision Act). This document is governed by Dutch law. The competent court in Amsterdam, The Netherlands has exclusive jurisdiction to settle any dispute which may arise out of or in connection with this document and/or any discussions or negotiations based on it. This report has been published in line with Rabobank’s long-term commitment to international food and agribusiness. It is one of a series of publications undertaken by the global department of Food &amp; Agribusiness Research and Advisory. </a:t>
            </a:r>
            <a:endParaRPr lang="en-US" sz="2113" dirty="0">
              <a:solidFill>
                <a:prstClr val="black"/>
              </a:solidFill>
              <a:latin typeface="Calibri" panose="020F0502020204030204" pitchFamily="34" charset="0"/>
              <a:ea typeface="Times New Roman" panose="02020603050405020304" pitchFamily="18" charset="0"/>
            </a:endParaRPr>
          </a:p>
          <a:p>
            <a:pPr>
              <a:lnSpc>
                <a:spcPct val="115000"/>
              </a:lnSpc>
              <a:spcAft>
                <a:spcPts val="397"/>
              </a:spcAft>
            </a:pPr>
            <a:r>
              <a:rPr lang="en-GB" sz="528" i="1" dirty="0">
                <a:solidFill>
                  <a:prstClr val="black"/>
                </a:solidFill>
                <a:ea typeface="Times New Roman" panose="02020603050405020304" pitchFamily="18" charset="0"/>
              </a:rPr>
              <a:t>©2016 - All Rights Reserved.</a:t>
            </a:r>
            <a:endParaRPr lang="en-US" sz="2113" dirty="0">
              <a:solidFill>
                <a:prstClr val="black"/>
              </a:solidFill>
              <a:latin typeface="Calibri" panose="020F0502020204030204" pitchFamily="34" charset="0"/>
              <a:ea typeface="Times New Roman" panose="02020603050405020304" pitchFamily="18" charset="0"/>
            </a:endParaRPr>
          </a:p>
        </p:txBody>
      </p:sp>
      <p:sp>
        <p:nvSpPr>
          <p:cNvPr id="7" name="Title 3">
            <a:extLst>
              <a:ext uri="{FF2B5EF4-FFF2-40B4-BE49-F238E27FC236}">
                <a16:creationId xmlns:a16="http://schemas.microsoft.com/office/drawing/2014/main" id="{32BF3010-42F1-43B4-8EE5-3507DDFA5ECB}"/>
              </a:ext>
            </a:extLst>
          </p:cNvPr>
          <p:cNvSpPr>
            <a:spLocks noGrp="1"/>
          </p:cNvSpPr>
          <p:nvPr>
            <p:ph type="title"/>
          </p:nvPr>
        </p:nvSpPr>
        <p:spPr>
          <a:xfrm>
            <a:off x="488950" y="406400"/>
            <a:ext cx="8207375" cy="628650"/>
          </a:xfrm>
        </p:spPr>
        <p:txBody>
          <a:bodyPr/>
          <a:lstStyle/>
          <a:p>
            <a:r>
              <a:rPr lang="en-US" dirty="0"/>
              <a:t>Banking &amp; Securities Disclosure</a:t>
            </a:r>
          </a:p>
        </p:txBody>
      </p:sp>
    </p:spTree>
    <p:extLst>
      <p:ext uri="{BB962C8B-B14F-4D97-AF65-F5344CB8AC3E}">
        <p14:creationId xmlns:p14="http://schemas.microsoft.com/office/powerpoint/2010/main" val="4254836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94" y="1412776"/>
            <a:ext cx="3818019" cy="4896544"/>
          </a:xfrm>
        </p:spPr>
        <p:txBody>
          <a:bodyPr>
            <a:noAutofit/>
          </a:bodyPr>
          <a:lstStyle/>
          <a:p>
            <a:pPr lvl="1"/>
            <a:endParaRPr lang="en-US" sz="1600" dirty="0">
              <a:solidFill>
                <a:srgbClr val="1B4298"/>
              </a:solidFill>
            </a:endParaRPr>
          </a:p>
          <a:p>
            <a:pPr lvl="1"/>
            <a:endParaRPr lang="en-US" sz="1600" dirty="0">
              <a:solidFill>
                <a:srgbClr val="1B4298"/>
              </a:solidFill>
            </a:endParaRPr>
          </a:p>
          <a:p>
            <a:pPr lvl="1"/>
            <a:endParaRPr lang="en-US" sz="1600" dirty="0">
              <a:solidFill>
                <a:srgbClr val="1B4298"/>
              </a:solidFill>
            </a:endParaRPr>
          </a:p>
          <a:p>
            <a:pPr lvl="1"/>
            <a:endParaRPr lang="en-US" sz="1600" dirty="0">
              <a:solidFill>
                <a:srgbClr val="1B4298"/>
              </a:solidFill>
            </a:endParaRPr>
          </a:p>
          <a:p>
            <a:pPr lvl="1"/>
            <a:endParaRPr lang="en-US" sz="1600" dirty="0">
              <a:solidFill>
                <a:srgbClr val="1B4298"/>
              </a:solidFill>
            </a:endParaRPr>
          </a:p>
          <a:p>
            <a:pPr lvl="1"/>
            <a:endParaRPr lang="en-US" sz="1600" dirty="0">
              <a:solidFill>
                <a:srgbClr val="1B4298"/>
              </a:solidFill>
            </a:endParaRPr>
          </a:p>
        </p:txBody>
      </p:sp>
      <p:sp>
        <p:nvSpPr>
          <p:cNvPr id="5" name="TextBox 4"/>
          <p:cNvSpPr txBox="1"/>
          <p:nvPr/>
        </p:nvSpPr>
        <p:spPr>
          <a:xfrm>
            <a:off x="486908" y="579690"/>
            <a:ext cx="8426531" cy="442035"/>
          </a:xfrm>
          <a:prstGeom prst="rect">
            <a:avLst/>
          </a:prstGeom>
          <a:noFill/>
        </p:spPr>
        <p:txBody>
          <a:bodyPr wrap="square" lIns="72000" tIns="36000" rIns="72000" bIns="36000" rtlCol="0" anchor="ctr" anchorCtr="0">
            <a:spAutoFit/>
          </a:bodyPr>
          <a:lstStyle/>
          <a:p>
            <a:r>
              <a:rPr lang="en-US" sz="2400" dirty="0">
                <a:solidFill>
                  <a:srgbClr val="1B4298"/>
                </a:solidFill>
                <a:latin typeface="Verdana" pitchFamily="34" charset="0"/>
              </a:rPr>
              <a:t>Non-Traditional Solutions</a:t>
            </a:r>
          </a:p>
        </p:txBody>
      </p:sp>
      <p:pic>
        <p:nvPicPr>
          <p:cNvPr id="6" name="Picture 5">
            <a:extLst>
              <a:ext uri="{FF2B5EF4-FFF2-40B4-BE49-F238E27FC236}">
                <a16:creationId xmlns:a16="http://schemas.microsoft.com/office/drawing/2014/main" id="{5507E445-2F1B-4085-8340-3612BA21E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00" y="1196752"/>
            <a:ext cx="4453029" cy="4802287"/>
          </a:xfrm>
          <a:prstGeom prst="rect">
            <a:avLst/>
          </a:prstGeom>
        </p:spPr>
      </p:pic>
    </p:spTree>
    <p:extLst>
      <p:ext uri="{BB962C8B-B14F-4D97-AF65-F5344CB8AC3E}">
        <p14:creationId xmlns:p14="http://schemas.microsoft.com/office/powerpoint/2010/main" val="4041308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953" y="1381464"/>
            <a:ext cx="3116559" cy="48488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96" y="1366186"/>
            <a:ext cx="6465168" cy="4848876"/>
          </a:xfrm>
          <a:prstGeom prst="rect">
            <a:avLst/>
          </a:prstGeom>
        </p:spPr>
      </p:pic>
    </p:spTree>
    <p:extLst>
      <p:ext uri="{BB962C8B-B14F-4D97-AF65-F5344CB8AC3E}">
        <p14:creationId xmlns:p14="http://schemas.microsoft.com/office/powerpoint/2010/main" val="1273287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Strategic Starting Point</a:t>
            </a:r>
          </a:p>
        </p:txBody>
      </p:sp>
      <p:sp>
        <p:nvSpPr>
          <p:cNvPr id="3" name="Text Placeholder 2"/>
          <p:cNvSpPr>
            <a:spLocks noGrp="1"/>
          </p:cNvSpPr>
          <p:nvPr>
            <p:ph type="body" sz="quarter" idx="32"/>
          </p:nvPr>
        </p:nvSpPr>
        <p:spPr/>
        <p:txBody>
          <a:bodyPr/>
          <a:lstStyle/>
          <a:p>
            <a:endParaRPr lang="en-US" dirty="0"/>
          </a:p>
        </p:txBody>
      </p:sp>
      <p:pic>
        <p:nvPicPr>
          <p:cNvPr id="8" name="Content Placeholder 7">
            <a:extLst>
              <a:ext uri="{FF2B5EF4-FFF2-40B4-BE49-F238E27FC236}">
                <a16:creationId xmlns:a16="http://schemas.microsoft.com/office/drawing/2014/main" id="{D26AA862-6859-4679-BB96-97AE6C79A7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8704" y="1233041"/>
            <a:ext cx="5004271" cy="5004271"/>
          </a:xfrm>
          <a:prstGeom prst="rect">
            <a:avLst/>
          </a:prstGeom>
        </p:spPr>
      </p:pic>
    </p:spTree>
    <p:extLst>
      <p:ext uri="{BB962C8B-B14F-4D97-AF65-F5344CB8AC3E}">
        <p14:creationId xmlns:p14="http://schemas.microsoft.com/office/powerpoint/2010/main" val="1736670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Strategic Positioning</a:t>
            </a:r>
          </a:p>
        </p:txBody>
      </p:sp>
      <p:sp>
        <p:nvSpPr>
          <p:cNvPr id="3" name="Text Placeholder 2"/>
          <p:cNvSpPr>
            <a:spLocks noGrp="1"/>
          </p:cNvSpPr>
          <p:nvPr>
            <p:ph type="body" sz="quarter" idx="32"/>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8664" y="1426296"/>
            <a:ext cx="5856378" cy="4810992"/>
          </a:xfrm>
          <a:prstGeom prst="rect">
            <a:avLst/>
          </a:prstGeom>
        </p:spPr>
      </p:pic>
      <p:sp>
        <p:nvSpPr>
          <p:cNvPr id="7" name="Content Placeholder 6">
            <a:extLst>
              <a:ext uri="{FF2B5EF4-FFF2-40B4-BE49-F238E27FC236}">
                <a16:creationId xmlns:a16="http://schemas.microsoft.com/office/drawing/2014/main" id="{DAD84514-3D40-4030-A1B5-41395DF2C65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98094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727E-26D9-494D-9F89-C36ACFD2F50C}"/>
              </a:ext>
            </a:extLst>
          </p:cNvPr>
          <p:cNvSpPr>
            <a:spLocks noGrp="1"/>
          </p:cNvSpPr>
          <p:nvPr>
            <p:ph type="title"/>
          </p:nvPr>
        </p:nvSpPr>
        <p:spPr/>
        <p:txBody>
          <a:bodyPr/>
          <a:lstStyle/>
          <a:p>
            <a:r>
              <a:rPr lang="en-US" dirty="0"/>
              <a:t>Consumer Changes</a:t>
            </a:r>
          </a:p>
        </p:txBody>
      </p:sp>
      <p:sp>
        <p:nvSpPr>
          <p:cNvPr id="3" name="Text Placeholder 2">
            <a:extLst>
              <a:ext uri="{FF2B5EF4-FFF2-40B4-BE49-F238E27FC236}">
                <a16:creationId xmlns:a16="http://schemas.microsoft.com/office/drawing/2014/main" id="{BD055013-A392-40D6-9E98-4158C0B3C0AE}"/>
              </a:ext>
            </a:extLst>
          </p:cNvPr>
          <p:cNvSpPr>
            <a:spLocks noGrp="1"/>
          </p:cNvSpPr>
          <p:nvPr>
            <p:ph type="body" sz="quarter" idx="32"/>
          </p:nvPr>
        </p:nvSpPr>
        <p:spPr/>
        <p:txBody>
          <a:bodyPr/>
          <a:lstStyle/>
          <a:p>
            <a:endParaRPr lang="en-US" dirty="0"/>
          </a:p>
        </p:txBody>
      </p:sp>
      <p:pic>
        <p:nvPicPr>
          <p:cNvPr id="6" name="Content Placeholder 5">
            <a:extLst>
              <a:ext uri="{FF2B5EF4-FFF2-40B4-BE49-F238E27FC236}">
                <a16:creationId xmlns:a16="http://schemas.microsoft.com/office/drawing/2014/main" id="{EB7B3DE9-9D4F-47A4-AB08-EB39DB0CE2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6536" y="1196752"/>
            <a:ext cx="7160178" cy="4027600"/>
          </a:xfrm>
        </p:spPr>
      </p:pic>
    </p:spTree>
    <p:extLst>
      <p:ext uri="{BB962C8B-B14F-4D97-AF65-F5344CB8AC3E}">
        <p14:creationId xmlns:p14="http://schemas.microsoft.com/office/powerpoint/2010/main" val="691880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latin typeface="+mn-lt"/>
                <a:cs typeface="Arial" panose="020B0604020202020204" pitchFamily="34" charset="0"/>
              </a:rPr>
              <a:t>Strategic Relationships</a:t>
            </a:r>
          </a:p>
        </p:txBody>
      </p:sp>
      <p:sp>
        <p:nvSpPr>
          <p:cNvPr id="6" name="TextBox 5"/>
          <p:cNvSpPr txBox="1"/>
          <p:nvPr/>
        </p:nvSpPr>
        <p:spPr>
          <a:xfrm>
            <a:off x="560512" y="6381328"/>
            <a:ext cx="3168352" cy="318924"/>
          </a:xfrm>
          <a:prstGeom prst="rect">
            <a:avLst/>
          </a:prstGeom>
          <a:noFill/>
        </p:spPr>
        <p:txBody>
          <a:bodyPr wrap="square" lIns="72000" tIns="36000" rIns="72000" bIns="36000" rtlCol="0" anchor="ctr" anchorCtr="0">
            <a:spAutoFit/>
          </a:bodyPr>
          <a:lstStyle/>
          <a:p>
            <a:r>
              <a:rPr lang="en-US" sz="1600" dirty="0">
                <a:latin typeface="Verdana" pitchFamily="34" charset="0"/>
              </a:rPr>
              <a:t>Source: </a:t>
            </a:r>
            <a:r>
              <a:rPr lang="en-US" sz="1400" dirty="0">
                <a:latin typeface="Verdana" pitchFamily="34" charset="0"/>
              </a:rPr>
              <a:t> </a:t>
            </a:r>
            <a:r>
              <a:rPr lang="en-US" sz="1600" dirty="0">
                <a:latin typeface="Verdana" pitchFamily="34" charset="0"/>
              </a:rPr>
              <a:t>RaboResearch</a:t>
            </a:r>
            <a:r>
              <a:rPr lang="en-US" sz="1400" dirty="0">
                <a:latin typeface="Verdana" pitchFamily="34" charset="0"/>
              </a:rPr>
              <a:t>, </a:t>
            </a:r>
            <a:r>
              <a:rPr lang="en-US" sz="1600" dirty="0">
                <a:latin typeface="Verdana" pitchFamily="34" charset="0"/>
              </a:rPr>
              <a:t>2017</a:t>
            </a:r>
          </a:p>
        </p:txBody>
      </p:sp>
      <p:graphicFrame>
        <p:nvGraphicFramePr>
          <p:cNvPr id="5" name="Chart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196284807"/>
              </p:ext>
            </p:extLst>
          </p:nvPr>
        </p:nvGraphicFramePr>
        <p:xfrm>
          <a:off x="488950" y="1132221"/>
          <a:ext cx="9000554"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1304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391987"/>
            <a:ext cx="8207375" cy="62865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Implications for Agriculture</a:t>
            </a:r>
          </a:p>
        </p:txBody>
      </p:sp>
      <p:sp>
        <p:nvSpPr>
          <p:cNvPr id="3" name="Text Placeholder 2"/>
          <p:cNvSpPr>
            <a:spLocks noGrp="1"/>
          </p:cNvSpPr>
          <p:nvPr>
            <p:ph type="body" sz="quarter" idx="32"/>
          </p:nvPr>
        </p:nvSpPr>
        <p:spPr/>
        <p:txBody>
          <a:bodyPr/>
          <a:lstStyle/>
          <a:p>
            <a:endParaRPr lang="en-US" dirty="0"/>
          </a:p>
        </p:txBody>
      </p:sp>
      <p:sp>
        <p:nvSpPr>
          <p:cNvPr id="4" name="Content Placeholder 3">
            <a:extLst>
              <a:ext uri="{FF2B5EF4-FFF2-40B4-BE49-F238E27FC236}">
                <a16:creationId xmlns:a16="http://schemas.microsoft.com/office/drawing/2014/main" id="{12FECE79-F766-4B37-BE81-A18C7317241D}"/>
              </a:ext>
            </a:extLst>
          </p:cNvPr>
          <p:cNvSpPr>
            <a:spLocks noGrp="1"/>
          </p:cNvSpPr>
          <p:nvPr>
            <p:ph idx="1"/>
          </p:nvPr>
        </p:nvSpPr>
        <p:spPr/>
        <p:txBody>
          <a:bodyPr/>
          <a:lstStyle/>
          <a:p>
            <a:endParaRPr lang="en-US" dirty="0"/>
          </a:p>
        </p:txBody>
      </p:sp>
      <p:graphicFrame>
        <p:nvGraphicFramePr>
          <p:cNvPr id="8" name="Chart 7">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294678752"/>
              </p:ext>
            </p:extLst>
          </p:nvPr>
        </p:nvGraphicFramePr>
        <p:xfrm>
          <a:off x="488950" y="1196752"/>
          <a:ext cx="8928100" cy="496785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a:extLst>
              <a:ext uri="{FF2B5EF4-FFF2-40B4-BE49-F238E27FC236}">
                <a16:creationId xmlns:a16="http://schemas.microsoft.com/office/drawing/2014/main" id="{092B0E8D-76DF-436C-98B9-03852753E5A4}"/>
              </a:ext>
            </a:extLst>
          </p:cNvPr>
          <p:cNvSpPr txBox="1"/>
          <p:nvPr/>
        </p:nvSpPr>
        <p:spPr>
          <a:xfrm>
            <a:off x="1064568" y="6199317"/>
            <a:ext cx="3312415" cy="314784"/>
          </a:xfrm>
          <a:prstGeom prst="rect">
            <a:avLst/>
          </a:prstGeom>
          <a:noFill/>
        </p:spPr>
        <p:txBody>
          <a:bodyPr wrap="square" lIns="72000" tIns="36000" rIns="72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latin typeface="Verdana" pitchFamily="34" charset="0"/>
              </a:rPr>
              <a:t>Source:  RaboResearch, 2017</a:t>
            </a:r>
          </a:p>
        </p:txBody>
      </p:sp>
    </p:spTree>
    <p:extLst>
      <p:ext uri="{BB962C8B-B14F-4D97-AF65-F5344CB8AC3E}">
        <p14:creationId xmlns:p14="http://schemas.microsoft.com/office/powerpoint/2010/main" val="1692405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Words Matter</a:t>
            </a:r>
          </a:p>
        </p:txBody>
      </p:sp>
      <p:sp>
        <p:nvSpPr>
          <p:cNvPr id="3" name="Text Placeholder 2"/>
          <p:cNvSpPr>
            <a:spLocks noGrp="1"/>
          </p:cNvSpPr>
          <p:nvPr>
            <p:ph type="body" sz="quarter" idx="32"/>
          </p:nvPr>
        </p:nvSpPr>
        <p:spPr/>
        <p:txBody>
          <a:bodyPr/>
          <a:lstStyle/>
          <a:p>
            <a:endParaRPr lang="en-US" dirty="0"/>
          </a:p>
        </p:txBody>
      </p:sp>
      <p:sp>
        <p:nvSpPr>
          <p:cNvPr id="4" name="Content Placeholder 3"/>
          <p:cNvSpPr>
            <a:spLocks noGrp="1"/>
          </p:cNvSpPr>
          <p:nvPr>
            <p:ph idx="1"/>
          </p:nvPr>
        </p:nvSpPr>
        <p:spPr/>
        <p:txBody>
          <a:bodyPr/>
          <a:lstStyle/>
          <a:p>
            <a:pPr marL="0" indent="0"/>
            <a:endParaRPr lang="en-US" sz="2400" dirty="0"/>
          </a:p>
          <a:p>
            <a:pPr marL="0" indent="0"/>
            <a:endParaRPr lang="en-US" sz="2400" dirty="0"/>
          </a:p>
          <a:p>
            <a:pPr marL="0" indent="0"/>
            <a:endParaRPr lang="en-US" sz="2400" dirty="0"/>
          </a:p>
          <a:p>
            <a:pPr>
              <a:buFont typeface="Wingdings" panose="05000000000000000000" pitchFamily="2" charset="2"/>
              <a:buChar char="Ø"/>
            </a:pPr>
            <a:r>
              <a:rPr lang="en-US" sz="2400" dirty="0"/>
              <a:t>Educate</a:t>
            </a:r>
          </a:p>
          <a:p>
            <a:pPr>
              <a:buFont typeface="Wingdings" panose="05000000000000000000" pitchFamily="2" charset="2"/>
              <a:buChar char="Ø"/>
            </a:pPr>
            <a:r>
              <a:rPr lang="en-US" sz="2400" dirty="0"/>
              <a:t>Plan</a:t>
            </a:r>
          </a:p>
          <a:p>
            <a:pPr>
              <a:buFont typeface="Wingdings" panose="05000000000000000000" pitchFamily="2" charset="2"/>
              <a:buChar char="Ø"/>
            </a:pPr>
            <a:r>
              <a:rPr lang="en-US" sz="2400" dirty="0"/>
              <a:t>Prepare.</a:t>
            </a:r>
          </a:p>
        </p:txBody>
      </p:sp>
    </p:spTree>
    <p:extLst>
      <p:ext uri="{BB962C8B-B14F-4D97-AF65-F5344CB8AC3E}">
        <p14:creationId xmlns:p14="http://schemas.microsoft.com/office/powerpoint/2010/main" val="3525101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bobank template 2012">
  <a:themeElements>
    <a:clrScheme name="New Rabo colours">
      <a:dk1>
        <a:sysClr val="windowText" lastClr="000000"/>
      </a:dk1>
      <a:lt1>
        <a:srgbClr val="FFFFFF"/>
      </a:lt1>
      <a:dk2>
        <a:srgbClr val="1B4298"/>
      </a:dk2>
      <a:lt2>
        <a:srgbClr val="F8981D"/>
      </a:lt2>
      <a:accent1>
        <a:srgbClr val="3B6E8F"/>
      </a:accent1>
      <a:accent2>
        <a:srgbClr val="73C6A1"/>
      </a:accent2>
      <a:accent3>
        <a:srgbClr val="6799C8"/>
      </a:accent3>
      <a:accent4>
        <a:srgbClr val="BAA3AB"/>
      </a:accent4>
      <a:accent5>
        <a:srgbClr val="C93092"/>
      </a:accent5>
      <a:accent6>
        <a:srgbClr val="54075B"/>
      </a:accent6>
      <a:hlink>
        <a:srgbClr val="1B4298"/>
      </a:hlink>
      <a:folHlink>
        <a:srgbClr val="F8981D"/>
      </a:folHlink>
    </a:clrScheme>
    <a:fontScheme name="Rabobank">
      <a:majorFont>
        <a:latin typeface="Myriad Semi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solidFill>
            <a:schemeClr val="accent3"/>
          </a:solidFill>
        </a:ln>
      </a:spPr>
      <a:bodyPr lIns="72000" tIns="36000" rIns="72000" bIns="36000" rtlCol="0" anchor="ctr"/>
      <a:lstStyle>
        <a:defPPr algn="ctr">
          <a:defRPr sz="800" dirty="0" err="1" smtClean="0">
            <a:latin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chorCtr="0">
        <a:spAutoFit/>
      </a:bodyPr>
      <a:lstStyle>
        <a:defPPr>
          <a:defRPr sz="800" dirty="0"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abobank">
    <a:majorFont>
      <a:latin typeface="Myriad Semi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abobank">
    <a:majorFont>
      <a:latin typeface="Myriad Semi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CFB43B9326B04B8856809E424F790D" ma:contentTypeVersion="1" ma:contentTypeDescription="Create a new document." ma:contentTypeScope="" ma:versionID="b3e96070bd5098f062869e134cfc8334">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D1F7A2D-916A-4918-9C91-F7F51CA8AE9E}">
  <ds:schemaRefs>
    <ds:schemaRef ds:uri="http://schemas.microsoft.com/office/2006/metadata/longProperties"/>
  </ds:schemaRefs>
</ds:datastoreItem>
</file>

<file path=customXml/itemProps2.xml><?xml version="1.0" encoding="utf-8"?>
<ds:datastoreItem xmlns:ds="http://schemas.openxmlformats.org/officeDocument/2006/customXml" ds:itemID="{4A221DE0-DC8C-4D20-8CE1-88A089AF3785}">
  <ds:schemaRefs>
    <ds:schemaRef ds:uri="http://schemas.microsoft.com/sharepoint/v3/contenttype/forms"/>
  </ds:schemaRefs>
</ds:datastoreItem>
</file>

<file path=customXml/itemProps3.xml><?xml version="1.0" encoding="utf-8"?>
<ds:datastoreItem xmlns:ds="http://schemas.openxmlformats.org/officeDocument/2006/customXml" ds:itemID="{18753DAA-7ABE-4233-81A1-35AE76126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465001-957E-4CA8-A08B-040C3C842C56}">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29950</TotalTime>
  <Words>834</Words>
  <Application>Microsoft Office PowerPoint</Application>
  <PresentationFormat>A4 Paper (210x297 mm)</PresentationFormat>
  <Paragraphs>77</Paragraphs>
  <Slides>17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Myriad</vt:lpstr>
      <vt:lpstr>Myriad Light</vt:lpstr>
      <vt:lpstr>Myriad-Italic</vt:lpstr>
      <vt:lpstr>Times</vt:lpstr>
      <vt:lpstr>Times New Roman</vt:lpstr>
      <vt:lpstr>Verdana</vt:lpstr>
      <vt:lpstr>Wingdings</vt:lpstr>
      <vt:lpstr>Rabobank template 2012</vt:lpstr>
      <vt:lpstr>Food &amp; Consumer Trends – The Long-Range Impact on Grains &amp; Oilseed Sectors</vt:lpstr>
      <vt:lpstr>PowerPoint Presentation</vt:lpstr>
      <vt:lpstr>PowerPoint Presentation</vt:lpstr>
      <vt:lpstr>Strategic Starting Point</vt:lpstr>
      <vt:lpstr>Strategic Positioning</vt:lpstr>
      <vt:lpstr>Consumer Changes</vt:lpstr>
      <vt:lpstr>Strategic Relationships</vt:lpstr>
      <vt:lpstr>Implications for Agriculture</vt:lpstr>
      <vt:lpstr>Words Matter</vt:lpstr>
      <vt:lpstr>Get Ready to Speak Order/Fill Language</vt:lpstr>
      <vt:lpstr>It’s Not Just Data</vt:lpstr>
      <vt:lpstr>PowerPoint Presentation</vt:lpstr>
      <vt:lpstr>PowerPoint Presentation</vt:lpstr>
      <vt:lpstr>Keys for Strategic Position</vt:lpstr>
      <vt:lpstr>Econ 101</vt:lpstr>
      <vt:lpstr>Biography and Contact Information</vt:lpstr>
      <vt:lpstr>Banking &amp; Securities Disclosure</vt:lpstr>
    </vt:vector>
  </TitlesOfParts>
  <Company>Rabobank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Leeds Jarrod</dc:creator>
  <cp:lastModifiedBy>Jeanne Seibert</cp:lastModifiedBy>
  <cp:revision>1369</cp:revision>
  <cp:lastPrinted>2017-06-19T14:42:47Z</cp:lastPrinted>
  <dcterms:created xsi:type="dcterms:W3CDTF">2012-08-30T11:11:44Z</dcterms:created>
  <dcterms:modified xsi:type="dcterms:W3CDTF">2018-02-22T16:43:39Z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Order">
    <vt:lpwstr>1700.00000000000</vt:lpwstr>
  </property>
  <property fmtid="{D5CDD505-2E9C-101B-9397-08002B2CF9AE}" pid="4" name="TemplateUrl">
    <vt:lpwstr/>
  </property>
  <property fmtid="{D5CDD505-2E9C-101B-9397-08002B2CF9AE}" pid="5" name="xd_ProgID">
    <vt:lpwstr/>
  </property>
</Properties>
</file>